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4fcbbdbf6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aa5e4b3974daa"/>
  </p:sldMasterIdLst>
  <p:sldIdLst>
    <p:sldId xmlns:r="http://schemas.openxmlformats.org/officeDocument/2006/relationships" id="256" r:id="Rcc20ba6288b84f0b"/>
    <p:sldId xmlns:r="http://schemas.openxmlformats.org/officeDocument/2006/relationships" id="257" r:id="Rfcb6de276ffc4411"/>
    <p:sldId xmlns:r="http://schemas.openxmlformats.org/officeDocument/2006/relationships" id="258" r:id="R1ba7568f92f74946"/>
    <p:sldId xmlns:r="http://schemas.openxmlformats.org/officeDocument/2006/relationships" id="259" r:id="R5fada22cafef4284"/>
    <p:sldId xmlns:r="http://schemas.openxmlformats.org/officeDocument/2006/relationships" id="260" r:id="Rb4ab923baf814715"/>
    <p:sldId xmlns:r="http://schemas.openxmlformats.org/officeDocument/2006/relationships" id="261" r:id="R143d96d3d3de4239"/>
    <p:sldId xmlns:r="http://schemas.openxmlformats.org/officeDocument/2006/relationships" id="262" r:id="R73594a7e4a89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aa5e4b3974daa" /><Relationship Type="http://schemas.openxmlformats.org/officeDocument/2006/relationships/slide" Target="/ppt/slides/slide1.xml" Id="Rcc20ba6288b84f0b" /><Relationship Type="http://schemas.openxmlformats.org/officeDocument/2006/relationships/slide" Target="/ppt/slides/slide2.xml" Id="Rfcb6de276ffc4411" /><Relationship Type="http://schemas.openxmlformats.org/officeDocument/2006/relationships/slide" Target="/ppt/slides/slide3.xml" Id="R1ba7568f92f74946" /><Relationship Type="http://schemas.openxmlformats.org/officeDocument/2006/relationships/slide" Target="/ppt/slides/slide4.xml" Id="R5fada22cafef4284" /><Relationship Type="http://schemas.openxmlformats.org/officeDocument/2006/relationships/slide" Target="/ppt/slides/slide5.xml" Id="Rb4ab923baf814715" /><Relationship Type="http://schemas.openxmlformats.org/officeDocument/2006/relationships/slide" Target="/ppt/slides/slide6.xml" Id="R143d96d3d3de4239" /><Relationship Type="http://schemas.openxmlformats.org/officeDocument/2006/relationships/slide" Target="/ppt/slides/slide7.xml" Id="R73594a7e4a89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93d69d423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eb12802b34d1d" /><Relationship Type="http://schemas.openxmlformats.org/officeDocument/2006/relationships/theme" Target="/ppt/slideMasters/theme/theme1.xml" Id="Raa4f0cd6617b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eb12802b3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53a33afb1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69c9775a34a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dad863227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0036a9f43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4ce29d71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eae1c41e34a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3da2b3566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