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494e3c7c9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cb20a0445480c"/>
  </p:sldMasterIdLst>
  <p:sldIdLst>
    <p:sldId xmlns:r="http://schemas.openxmlformats.org/officeDocument/2006/relationships" id="256" r:id="R5223126baea94cd3"/>
    <p:sldId xmlns:r="http://schemas.openxmlformats.org/officeDocument/2006/relationships" id="257" r:id="R5205958f882f44bd"/>
    <p:sldId xmlns:r="http://schemas.openxmlformats.org/officeDocument/2006/relationships" id="258" r:id="Rda82ab4c6fa54f84"/>
    <p:sldId xmlns:r="http://schemas.openxmlformats.org/officeDocument/2006/relationships" id="259" r:id="R1f8ee77efe4f4b0e"/>
    <p:sldId xmlns:r="http://schemas.openxmlformats.org/officeDocument/2006/relationships" id="260" r:id="Rbc8b30ba88674c43"/>
    <p:sldId xmlns:r="http://schemas.openxmlformats.org/officeDocument/2006/relationships" id="261" r:id="R63f6c0ccecb74d04"/>
    <p:sldId xmlns:r="http://schemas.openxmlformats.org/officeDocument/2006/relationships" id="262" r:id="Re6c0438a5ed9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cb20a0445480c" /><Relationship Type="http://schemas.openxmlformats.org/officeDocument/2006/relationships/slide" Target="/ppt/slides/slide1.xml" Id="R5223126baea94cd3" /><Relationship Type="http://schemas.openxmlformats.org/officeDocument/2006/relationships/slide" Target="/ppt/slides/slide2.xml" Id="R5205958f882f44bd" /><Relationship Type="http://schemas.openxmlformats.org/officeDocument/2006/relationships/slide" Target="/ppt/slides/slide3.xml" Id="Rda82ab4c6fa54f84" /><Relationship Type="http://schemas.openxmlformats.org/officeDocument/2006/relationships/slide" Target="/ppt/slides/slide4.xml" Id="R1f8ee77efe4f4b0e" /><Relationship Type="http://schemas.openxmlformats.org/officeDocument/2006/relationships/slide" Target="/ppt/slides/slide5.xml" Id="Rbc8b30ba88674c43" /><Relationship Type="http://schemas.openxmlformats.org/officeDocument/2006/relationships/slide" Target="/ppt/slides/slide6.xml" Id="R63f6c0ccecb74d04" /><Relationship Type="http://schemas.openxmlformats.org/officeDocument/2006/relationships/slide" Target="/ppt/slides/slide7.xml" Id="Re6c0438a5ed9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e5c33f43e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76d39b5eb486c" /><Relationship Type="http://schemas.openxmlformats.org/officeDocument/2006/relationships/theme" Target="/ppt/slideMasters/theme/theme1.xml" Id="Re36aa1f244a4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76d39b5eb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81edc8d65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38f91141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bae8d87e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bc2ac139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98983502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2b5a0642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c3b89fe69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94 384 691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25 937 710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GUNNAR SANDÅKER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