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45a0756a1a42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41e0db7d204d68"/>
  </p:sldMasterIdLst>
  <p:sldIdLst>
    <p:sldId xmlns:r="http://schemas.openxmlformats.org/officeDocument/2006/relationships" id="256" r:id="Rcd92876ba375435a"/>
    <p:sldId xmlns:r="http://schemas.openxmlformats.org/officeDocument/2006/relationships" id="257" r:id="R14ec844a8b874d31"/>
    <p:sldId xmlns:r="http://schemas.openxmlformats.org/officeDocument/2006/relationships" id="258" r:id="Rdfb936fe638a412b"/>
    <p:sldId xmlns:r="http://schemas.openxmlformats.org/officeDocument/2006/relationships" id="259" r:id="Rf0eaa9fdb2a94c05"/>
    <p:sldId xmlns:r="http://schemas.openxmlformats.org/officeDocument/2006/relationships" id="260" r:id="Rbcec46d28b1d4cf4"/>
    <p:sldId xmlns:r="http://schemas.openxmlformats.org/officeDocument/2006/relationships" id="261" r:id="Rcc7471e348604539"/>
    <p:sldId xmlns:r="http://schemas.openxmlformats.org/officeDocument/2006/relationships" id="262" r:id="Rd192d3d9361b4c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1e0db7d204d68" /><Relationship Type="http://schemas.openxmlformats.org/officeDocument/2006/relationships/slide" Target="/ppt/slides/slide1.xml" Id="Rcd92876ba375435a" /><Relationship Type="http://schemas.openxmlformats.org/officeDocument/2006/relationships/slide" Target="/ppt/slides/slide2.xml" Id="R14ec844a8b874d31" /><Relationship Type="http://schemas.openxmlformats.org/officeDocument/2006/relationships/slide" Target="/ppt/slides/slide3.xml" Id="Rdfb936fe638a412b" /><Relationship Type="http://schemas.openxmlformats.org/officeDocument/2006/relationships/slide" Target="/ppt/slides/slide4.xml" Id="Rf0eaa9fdb2a94c05" /><Relationship Type="http://schemas.openxmlformats.org/officeDocument/2006/relationships/slide" Target="/ppt/slides/slide5.xml" Id="Rbcec46d28b1d4cf4" /><Relationship Type="http://schemas.openxmlformats.org/officeDocument/2006/relationships/slide" Target="/ppt/slides/slide6.xml" Id="Rcc7471e348604539" /><Relationship Type="http://schemas.openxmlformats.org/officeDocument/2006/relationships/slide" Target="/ppt/slides/slide7.xml" Id="Rd192d3d9361b4c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f8c2b751748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3023a268049b6" /><Relationship Type="http://schemas.openxmlformats.org/officeDocument/2006/relationships/theme" Target="/ppt/slideMasters/theme/theme1.xml" Id="R050eaee5e0ba4b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f3023a268049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c5a304e2c4f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5cb6451bd42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81b0ac07843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724ca81f34f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5a5d07da643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efe0a3be14c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ee3d82c4f42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8 441 592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8 232 315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8 326 571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67 870 815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69 651 636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JOHAN JEBSEN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FATEBURET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v/Finn Jebsen, Engebrets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989 776 657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BELE AS</a:t>
            </a:r>
          </a:p>
        </p:txBody>
      </p:sp>
    </p:spTree>
  </p:cSld>
  <p:clrMapOvr>
    <a:masterClrMapping xmlns:a="http://schemas.openxmlformats.org/drawingml/2006/main"/>
  </p:clrMapOvr>
</p:sld>
</file>