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be0a87a16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9bd1d61a0454e"/>
  </p:sldMasterIdLst>
  <p:sldIdLst>
    <p:sldId xmlns:r="http://schemas.openxmlformats.org/officeDocument/2006/relationships" id="256" r:id="Rb9e5cfdebd364849"/>
    <p:sldId xmlns:r="http://schemas.openxmlformats.org/officeDocument/2006/relationships" id="257" r:id="R27568198cda243ca"/>
    <p:sldId xmlns:r="http://schemas.openxmlformats.org/officeDocument/2006/relationships" id="258" r:id="R22d19bf93a8641e3"/>
    <p:sldId xmlns:r="http://schemas.openxmlformats.org/officeDocument/2006/relationships" id="259" r:id="R06084475c2014edf"/>
    <p:sldId xmlns:r="http://schemas.openxmlformats.org/officeDocument/2006/relationships" id="260" r:id="Re15dc46e941c4144"/>
    <p:sldId xmlns:r="http://schemas.openxmlformats.org/officeDocument/2006/relationships" id="261" r:id="Rb95d6ee96e5043ed"/>
    <p:sldId xmlns:r="http://schemas.openxmlformats.org/officeDocument/2006/relationships" id="262" r:id="Rd018a6adbe6c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9bd1d61a0454e" /><Relationship Type="http://schemas.openxmlformats.org/officeDocument/2006/relationships/slide" Target="/ppt/slides/slide1.xml" Id="Rb9e5cfdebd364849" /><Relationship Type="http://schemas.openxmlformats.org/officeDocument/2006/relationships/slide" Target="/ppt/slides/slide2.xml" Id="R27568198cda243ca" /><Relationship Type="http://schemas.openxmlformats.org/officeDocument/2006/relationships/slide" Target="/ppt/slides/slide3.xml" Id="R22d19bf93a8641e3" /><Relationship Type="http://schemas.openxmlformats.org/officeDocument/2006/relationships/slide" Target="/ppt/slides/slide4.xml" Id="R06084475c2014edf" /><Relationship Type="http://schemas.openxmlformats.org/officeDocument/2006/relationships/slide" Target="/ppt/slides/slide5.xml" Id="Re15dc46e941c4144" /><Relationship Type="http://schemas.openxmlformats.org/officeDocument/2006/relationships/slide" Target="/ppt/slides/slide6.xml" Id="Rb95d6ee96e5043ed" /><Relationship Type="http://schemas.openxmlformats.org/officeDocument/2006/relationships/slide" Target="/ppt/slides/slide7.xml" Id="Rd018a6adbe6c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6645cc361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37f17eb34575" /><Relationship Type="http://schemas.openxmlformats.org/officeDocument/2006/relationships/theme" Target="/ppt/slideMasters/theme/theme1.xml" Id="R9d87f4eba220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637f17eb3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fe658e8b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1f1b89c83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210d7d37f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ef04cffef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a49de00e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a1a84411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19ed73fb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SOLBU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−2 535 082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8 337 580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rhans4@broadpark.no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SOLBU HOLDING AS</a:t>
            </a:r>
          </a:p>
        </p:txBody>
      </p:sp>
    </p:spTree>
  </p:cSld>
  <p:clrMapOvr>
    <a:masterClrMapping xmlns:a="http://schemas.openxmlformats.org/drawingml/2006/main"/>
  </p:clrMapOvr>
</p:sld>
</file>