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4541c319d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7495b75b404c"/>
  </p:sldMasterIdLst>
  <p:sldIdLst>
    <p:sldId xmlns:r="http://schemas.openxmlformats.org/officeDocument/2006/relationships" id="256" r:id="Re5b73ffc026e43d0"/>
    <p:sldId xmlns:r="http://schemas.openxmlformats.org/officeDocument/2006/relationships" id="257" r:id="Rdba98464f1074e9b"/>
    <p:sldId xmlns:r="http://schemas.openxmlformats.org/officeDocument/2006/relationships" id="258" r:id="R02ea9272c5d045c0"/>
    <p:sldId xmlns:r="http://schemas.openxmlformats.org/officeDocument/2006/relationships" id="259" r:id="Rab32a7cc332a4d4b"/>
    <p:sldId xmlns:r="http://schemas.openxmlformats.org/officeDocument/2006/relationships" id="260" r:id="R4619767814ca4a00"/>
    <p:sldId xmlns:r="http://schemas.openxmlformats.org/officeDocument/2006/relationships" id="261" r:id="Ra2915d82d0284f18"/>
    <p:sldId xmlns:r="http://schemas.openxmlformats.org/officeDocument/2006/relationships" id="262" r:id="Ra5e9eebcae76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7495b75b404c" /><Relationship Type="http://schemas.openxmlformats.org/officeDocument/2006/relationships/slide" Target="/ppt/slides/slide1.xml" Id="Re5b73ffc026e43d0" /><Relationship Type="http://schemas.openxmlformats.org/officeDocument/2006/relationships/slide" Target="/ppt/slides/slide2.xml" Id="Rdba98464f1074e9b" /><Relationship Type="http://schemas.openxmlformats.org/officeDocument/2006/relationships/slide" Target="/ppt/slides/slide3.xml" Id="R02ea9272c5d045c0" /><Relationship Type="http://schemas.openxmlformats.org/officeDocument/2006/relationships/slide" Target="/ppt/slides/slide4.xml" Id="Rab32a7cc332a4d4b" /><Relationship Type="http://schemas.openxmlformats.org/officeDocument/2006/relationships/slide" Target="/ppt/slides/slide5.xml" Id="R4619767814ca4a00" /><Relationship Type="http://schemas.openxmlformats.org/officeDocument/2006/relationships/slide" Target="/ppt/slides/slide6.xml" Id="Ra2915d82d0284f18" /><Relationship Type="http://schemas.openxmlformats.org/officeDocument/2006/relationships/slide" Target="/ppt/slides/slide7.xml" Id="Ra5e9eebcae76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2d3db730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4fa18b399442b" /><Relationship Type="http://schemas.openxmlformats.org/officeDocument/2006/relationships/theme" Target="/ppt/slideMasters/theme/theme1.xml" Id="R8c7e9649935c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4fa18b399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0327b29b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65df69f2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1fe381e8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0b7c8ea5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473136c7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b599fb793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73d0118e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9 641 531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53 646 387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54 975 778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GLENNE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Risbekkveien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989 798 472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GLENNE INVEST AS</a:t>
            </a:r>
          </a:p>
        </p:txBody>
      </p:sp>
    </p:spTree>
  </p:cSld>
  <p:clrMapOvr>
    <a:masterClrMapping xmlns:a="http://schemas.openxmlformats.org/drawingml/2006/main"/>
  </p:clrMapOvr>
</p:sld>
</file>