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0589c31cb4f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721c7a15d54db8"/>
  </p:sldMasterIdLst>
  <p:sldIdLst>
    <p:sldId xmlns:r="http://schemas.openxmlformats.org/officeDocument/2006/relationships" id="256" r:id="Rfd0c76a600c84a81"/>
    <p:sldId xmlns:r="http://schemas.openxmlformats.org/officeDocument/2006/relationships" id="257" r:id="R0eb71cf1d6cd4e20"/>
    <p:sldId xmlns:r="http://schemas.openxmlformats.org/officeDocument/2006/relationships" id="258" r:id="Ra0a212d28a824bf6"/>
    <p:sldId xmlns:r="http://schemas.openxmlformats.org/officeDocument/2006/relationships" id="259" r:id="R14901b17ee9640b1"/>
    <p:sldId xmlns:r="http://schemas.openxmlformats.org/officeDocument/2006/relationships" id="260" r:id="R91d69922c9b648ea"/>
    <p:sldId xmlns:r="http://schemas.openxmlformats.org/officeDocument/2006/relationships" id="261" r:id="Rbca986a3118d4f53"/>
    <p:sldId xmlns:r="http://schemas.openxmlformats.org/officeDocument/2006/relationships" id="262" r:id="Ra8d153a0b53845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721c7a15d54db8" /><Relationship Type="http://schemas.openxmlformats.org/officeDocument/2006/relationships/slide" Target="/ppt/slides/slide1.xml" Id="Rfd0c76a600c84a81" /><Relationship Type="http://schemas.openxmlformats.org/officeDocument/2006/relationships/slide" Target="/ppt/slides/slide2.xml" Id="R0eb71cf1d6cd4e20" /><Relationship Type="http://schemas.openxmlformats.org/officeDocument/2006/relationships/slide" Target="/ppt/slides/slide3.xml" Id="Ra0a212d28a824bf6" /><Relationship Type="http://schemas.openxmlformats.org/officeDocument/2006/relationships/slide" Target="/ppt/slides/slide4.xml" Id="R14901b17ee9640b1" /><Relationship Type="http://schemas.openxmlformats.org/officeDocument/2006/relationships/slide" Target="/ppt/slides/slide5.xml" Id="R91d69922c9b648ea" /><Relationship Type="http://schemas.openxmlformats.org/officeDocument/2006/relationships/slide" Target="/ppt/slides/slide6.xml" Id="Rbca986a3118d4f53" /><Relationship Type="http://schemas.openxmlformats.org/officeDocument/2006/relationships/slide" Target="/ppt/slides/slide7.xml" Id="Ra8d153a0b53845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556d288e749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87d440c7b4f69" /><Relationship Type="http://schemas.openxmlformats.org/officeDocument/2006/relationships/theme" Target="/ppt/slideMasters/theme/theme1.xml" Id="R7b23b45bf5b5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887d440c7b4f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22408d6fd48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acf4fd24344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1bb163dc348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5f38935e14b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fcd811f9d48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6df89ff8f48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0f7d481f94f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SIGURD SIVERTSEN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SIVERTSEN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5 724 011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3 011 413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16 675 175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157 032 249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159 995 698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78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kjeveortoped@sivertsen.nhn.no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989 811 541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SIVERTSEN AS</a:t>
            </a:r>
          </a:p>
        </p:txBody>
      </p:sp>
    </p:spTree>
  </p:cSld>
  <p:clrMapOvr>
    <a:masterClrMapping xmlns:a="http://schemas.openxmlformats.org/drawingml/2006/main"/>
  </p:clrMapOvr>
</p:sld>
</file>