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14a1bc481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e84f0230c43ae"/>
  </p:sldMasterIdLst>
  <p:sldIdLst>
    <p:sldId xmlns:r="http://schemas.openxmlformats.org/officeDocument/2006/relationships" id="256" r:id="Rde8bf36565104202"/>
    <p:sldId xmlns:r="http://schemas.openxmlformats.org/officeDocument/2006/relationships" id="257" r:id="Rf6fb43a6f63f4579"/>
    <p:sldId xmlns:r="http://schemas.openxmlformats.org/officeDocument/2006/relationships" id="258" r:id="R6355c0b3785d4b0a"/>
    <p:sldId xmlns:r="http://schemas.openxmlformats.org/officeDocument/2006/relationships" id="259" r:id="R5e6cf3d9b0aa446b"/>
    <p:sldId xmlns:r="http://schemas.openxmlformats.org/officeDocument/2006/relationships" id="260" r:id="Rd047fbb115f64063"/>
    <p:sldId xmlns:r="http://schemas.openxmlformats.org/officeDocument/2006/relationships" id="261" r:id="R6d67e4c158234f57"/>
    <p:sldId xmlns:r="http://schemas.openxmlformats.org/officeDocument/2006/relationships" id="262" r:id="Re33996253d5f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e84f0230c43ae" /><Relationship Type="http://schemas.openxmlformats.org/officeDocument/2006/relationships/slide" Target="/ppt/slides/slide1.xml" Id="Rde8bf36565104202" /><Relationship Type="http://schemas.openxmlformats.org/officeDocument/2006/relationships/slide" Target="/ppt/slides/slide2.xml" Id="Rf6fb43a6f63f4579" /><Relationship Type="http://schemas.openxmlformats.org/officeDocument/2006/relationships/slide" Target="/ppt/slides/slide3.xml" Id="R6355c0b3785d4b0a" /><Relationship Type="http://schemas.openxmlformats.org/officeDocument/2006/relationships/slide" Target="/ppt/slides/slide4.xml" Id="R5e6cf3d9b0aa446b" /><Relationship Type="http://schemas.openxmlformats.org/officeDocument/2006/relationships/slide" Target="/ppt/slides/slide5.xml" Id="Rd047fbb115f64063" /><Relationship Type="http://schemas.openxmlformats.org/officeDocument/2006/relationships/slide" Target="/ppt/slides/slide6.xml" Id="R6d67e4c158234f57" /><Relationship Type="http://schemas.openxmlformats.org/officeDocument/2006/relationships/slide" Target="/ppt/slides/slide7.xml" Id="Re33996253d5f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e17094fce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a23389d741f6" /><Relationship Type="http://schemas.openxmlformats.org/officeDocument/2006/relationships/theme" Target="/ppt/slideMasters/theme/theme1.xml" Id="R34fb49d98781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da23389d7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8b5ad898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7147207f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8da30f31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96f89bbf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5fdfb86f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d21067d59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1ab2e5a46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GRANBY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