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7bc7453e3a44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3ef125c914241"/>
  </p:sldMasterIdLst>
  <p:sldIdLst>
    <p:sldId xmlns:r="http://schemas.openxmlformats.org/officeDocument/2006/relationships" id="256" r:id="Re84f4b3230fe428c"/>
    <p:sldId xmlns:r="http://schemas.openxmlformats.org/officeDocument/2006/relationships" id="257" r:id="Rd576dc589ceb4b6a"/>
    <p:sldId xmlns:r="http://schemas.openxmlformats.org/officeDocument/2006/relationships" id="258" r:id="R0955156910364b1a"/>
    <p:sldId xmlns:r="http://schemas.openxmlformats.org/officeDocument/2006/relationships" id="259" r:id="R7e98549d94434016"/>
    <p:sldId xmlns:r="http://schemas.openxmlformats.org/officeDocument/2006/relationships" id="260" r:id="Rc375d89ef2a94207"/>
    <p:sldId xmlns:r="http://schemas.openxmlformats.org/officeDocument/2006/relationships" id="261" r:id="R9e0ff2c44b23445f"/>
    <p:sldId xmlns:r="http://schemas.openxmlformats.org/officeDocument/2006/relationships" id="262" r:id="R03ddf368e12444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3ef125c914241" /><Relationship Type="http://schemas.openxmlformats.org/officeDocument/2006/relationships/slide" Target="/ppt/slides/slide1.xml" Id="Re84f4b3230fe428c" /><Relationship Type="http://schemas.openxmlformats.org/officeDocument/2006/relationships/slide" Target="/ppt/slides/slide2.xml" Id="Rd576dc589ceb4b6a" /><Relationship Type="http://schemas.openxmlformats.org/officeDocument/2006/relationships/slide" Target="/ppt/slides/slide3.xml" Id="R0955156910364b1a" /><Relationship Type="http://schemas.openxmlformats.org/officeDocument/2006/relationships/slide" Target="/ppt/slides/slide4.xml" Id="R7e98549d94434016" /><Relationship Type="http://schemas.openxmlformats.org/officeDocument/2006/relationships/slide" Target="/ppt/slides/slide5.xml" Id="Rc375d89ef2a94207" /><Relationship Type="http://schemas.openxmlformats.org/officeDocument/2006/relationships/slide" Target="/ppt/slides/slide6.xml" Id="R9e0ff2c44b23445f" /><Relationship Type="http://schemas.openxmlformats.org/officeDocument/2006/relationships/slide" Target="/ppt/slides/slide7.xml" Id="R03ddf368e12444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cb9bbb2d8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36b61a01e4763" /><Relationship Type="http://schemas.openxmlformats.org/officeDocument/2006/relationships/theme" Target="/ppt/slideMasters/theme/theme1.xml" Id="R77b6416f7ea8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36b61a01e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b62581200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32149b9e2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9bb18a293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9ef4d89d14f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f2a2a865e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c78e5a71e43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4bbde128b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