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7adf4dc314d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006552676454f"/>
  </p:sldMasterIdLst>
  <p:sldIdLst>
    <p:sldId xmlns:r="http://schemas.openxmlformats.org/officeDocument/2006/relationships" id="256" r:id="R8c6969cb37604812"/>
    <p:sldId xmlns:r="http://schemas.openxmlformats.org/officeDocument/2006/relationships" id="257" r:id="Rd944b3c13d864632"/>
    <p:sldId xmlns:r="http://schemas.openxmlformats.org/officeDocument/2006/relationships" id="258" r:id="Ra2ab72a2770e4f29"/>
    <p:sldId xmlns:r="http://schemas.openxmlformats.org/officeDocument/2006/relationships" id="259" r:id="Rbcb03b8a1c6b48d1"/>
    <p:sldId xmlns:r="http://schemas.openxmlformats.org/officeDocument/2006/relationships" id="260" r:id="Rae3bb1aafe3a4135"/>
    <p:sldId xmlns:r="http://schemas.openxmlformats.org/officeDocument/2006/relationships" id="261" r:id="R4e4a92d6f00e48cc"/>
    <p:sldId xmlns:r="http://schemas.openxmlformats.org/officeDocument/2006/relationships" id="262" r:id="R84c6f19a98a243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006552676454f" /><Relationship Type="http://schemas.openxmlformats.org/officeDocument/2006/relationships/slide" Target="/ppt/slides/slide1.xml" Id="R8c6969cb37604812" /><Relationship Type="http://schemas.openxmlformats.org/officeDocument/2006/relationships/slide" Target="/ppt/slides/slide2.xml" Id="Rd944b3c13d864632" /><Relationship Type="http://schemas.openxmlformats.org/officeDocument/2006/relationships/slide" Target="/ppt/slides/slide3.xml" Id="Ra2ab72a2770e4f29" /><Relationship Type="http://schemas.openxmlformats.org/officeDocument/2006/relationships/slide" Target="/ppt/slides/slide4.xml" Id="Rbcb03b8a1c6b48d1" /><Relationship Type="http://schemas.openxmlformats.org/officeDocument/2006/relationships/slide" Target="/ppt/slides/slide5.xml" Id="Rae3bb1aafe3a4135" /><Relationship Type="http://schemas.openxmlformats.org/officeDocument/2006/relationships/slide" Target="/ppt/slides/slide6.xml" Id="R4e4a92d6f00e48cc" /><Relationship Type="http://schemas.openxmlformats.org/officeDocument/2006/relationships/slide" Target="/ppt/slides/slide7.xml" Id="R84c6f19a98a243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9911d0887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0f1197944e85" /><Relationship Type="http://schemas.openxmlformats.org/officeDocument/2006/relationships/theme" Target="/ppt/slideMasters/theme/theme1.xml" Id="R1ecc2ca9931d47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510f1197944e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b19ab8b324b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4b786982745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2a82e1add42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e98a4f25545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ac3aad9cc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be5778a0e4a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94605b86447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223 459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21 474 294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49 390 416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OLAV 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knutrod@gmail.com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989 851 195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ICOR AS</a:t>
            </a:r>
          </a:p>
        </p:txBody>
      </p:sp>
    </p:spTree>
  </p:cSld>
  <p:clrMapOvr>
    <a:masterClrMapping xmlns:a="http://schemas.openxmlformats.org/drawingml/2006/main"/>
  </p:clrMapOvr>
</p:sld>
</file>