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00a7b7fa394d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ee4e0b33114aa0"/>
  </p:sldMasterIdLst>
  <p:sldIdLst>
    <p:sldId xmlns:r="http://schemas.openxmlformats.org/officeDocument/2006/relationships" id="256" r:id="R83f47e30eda440c0"/>
    <p:sldId xmlns:r="http://schemas.openxmlformats.org/officeDocument/2006/relationships" id="257" r:id="Rce1773cee5524ebe"/>
    <p:sldId xmlns:r="http://schemas.openxmlformats.org/officeDocument/2006/relationships" id="258" r:id="R507b06e2c97644cf"/>
    <p:sldId xmlns:r="http://schemas.openxmlformats.org/officeDocument/2006/relationships" id="259" r:id="Rc6258442cf004890"/>
    <p:sldId xmlns:r="http://schemas.openxmlformats.org/officeDocument/2006/relationships" id="260" r:id="R8384bc9fd8aa4eb0"/>
    <p:sldId xmlns:r="http://schemas.openxmlformats.org/officeDocument/2006/relationships" id="261" r:id="Re1a6de2e6216473a"/>
    <p:sldId xmlns:r="http://schemas.openxmlformats.org/officeDocument/2006/relationships" id="262" r:id="R3d25fb18a5d543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ee4e0b33114aa0" /><Relationship Type="http://schemas.openxmlformats.org/officeDocument/2006/relationships/slide" Target="/ppt/slides/slide1.xml" Id="R83f47e30eda440c0" /><Relationship Type="http://schemas.openxmlformats.org/officeDocument/2006/relationships/slide" Target="/ppt/slides/slide2.xml" Id="Rce1773cee5524ebe" /><Relationship Type="http://schemas.openxmlformats.org/officeDocument/2006/relationships/slide" Target="/ppt/slides/slide3.xml" Id="R507b06e2c97644cf" /><Relationship Type="http://schemas.openxmlformats.org/officeDocument/2006/relationships/slide" Target="/ppt/slides/slide4.xml" Id="Rc6258442cf004890" /><Relationship Type="http://schemas.openxmlformats.org/officeDocument/2006/relationships/slide" Target="/ppt/slides/slide5.xml" Id="R8384bc9fd8aa4eb0" /><Relationship Type="http://schemas.openxmlformats.org/officeDocument/2006/relationships/slide" Target="/ppt/slides/slide6.xml" Id="Re1a6de2e6216473a" /><Relationship Type="http://schemas.openxmlformats.org/officeDocument/2006/relationships/slide" Target="/ppt/slides/slide7.xml" Id="R3d25fb18a5d543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aa6ad88ebf47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9bdf51878407d" /><Relationship Type="http://schemas.openxmlformats.org/officeDocument/2006/relationships/theme" Target="/ppt/slideMasters/theme/theme1.xml" Id="Ra3549af2ba1c4b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99bdf5187840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4d22fcc2c4a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ab90676a241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bc511bb6142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fee925a4048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7f3cab12c4f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0c7275c2143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8d385d74943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TSK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TSK INVESTMENT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1 574 330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1 423 730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2 242 858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18 469 114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18 908 430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MARIE HAALAND SKEIE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OLAV SKEIE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Longanesvegen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wtarbei@online.no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989 865 099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TSK INVESTMENT AS</a:t>
            </a:r>
          </a:p>
        </p:txBody>
      </p:sp>
    </p:spTree>
  </p:cSld>
  <p:clrMapOvr>
    <a:masterClrMapping xmlns:a="http://schemas.openxmlformats.org/drawingml/2006/main"/>
  </p:clrMapOvr>
</p:sld>
</file>