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0b47d276f7b4ea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aa5ffce978f493a"/>
  </p:sldMasterIdLst>
  <p:sldIdLst>
    <p:sldId xmlns:r="http://schemas.openxmlformats.org/officeDocument/2006/relationships" id="256" r:id="Rb0ef8f12383e4e0e"/>
    <p:sldId xmlns:r="http://schemas.openxmlformats.org/officeDocument/2006/relationships" id="257" r:id="Ra6e8fb2b3df04001"/>
    <p:sldId xmlns:r="http://schemas.openxmlformats.org/officeDocument/2006/relationships" id="258" r:id="R3de7a16e84c540d7"/>
    <p:sldId xmlns:r="http://schemas.openxmlformats.org/officeDocument/2006/relationships" id="259" r:id="R959553cc6d2e4482"/>
    <p:sldId xmlns:r="http://schemas.openxmlformats.org/officeDocument/2006/relationships" id="260" r:id="R0f9a383a7d6e4e9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aa5ffce978f493a" /><Relationship Type="http://schemas.openxmlformats.org/officeDocument/2006/relationships/slide" Target="/ppt/slides/slide1.xml" Id="Rb0ef8f12383e4e0e" /><Relationship Type="http://schemas.openxmlformats.org/officeDocument/2006/relationships/slide" Target="/ppt/slides/slide2.xml" Id="Ra6e8fb2b3df04001" /><Relationship Type="http://schemas.openxmlformats.org/officeDocument/2006/relationships/slide" Target="/ppt/slides/slide3.xml" Id="R3de7a16e84c540d7" /><Relationship Type="http://schemas.openxmlformats.org/officeDocument/2006/relationships/slide" Target="/ppt/slides/slide4.xml" Id="R959553cc6d2e4482" /><Relationship Type="http://schemas.openxmlformats.org/officeDocument/2006/relationships/slide" Target="/ppt/slides/slide5.xml" Id="R0f9a383a7d6e4e9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a32094e462843a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3bf73c8501429e" /><Relationship Type="http://schemas.openxmlformats.org/officeDocument/2006/relationships/theme" Target="/ppt/slideMasters/theme/theme1.xml" Id="R6f378775e25440b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23bf73c8501429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406bec780741e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e778c3ce56410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d2e57bca0844c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ab7a917f6e4f4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ce34ccc2b64e6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HOVDEN INVEST LIMITED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HOVDEN INVEST LIMITED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HOVDEN INVEST LIMITED ble etablert [år] og holder til i Sw1h 0hw London.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HOVDEN INVEST LIMITED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HOVDEN INVEST LIMITED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HOVDEN INVEST LIMITED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83 Victoria Street, Suite 112 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Sw1h 0hw London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989 866 052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HOVDEN INVEST LIMITED</a:t>
            </a:r>
          </a:p>
        </p:txBody>
      </p:sp>
    </p:spTree>
  </p:cSld>
  <p:clrMapOvr>
    <a:masterClrMapping xmlns:a="http://schemas.openxmlformats.org/drawingml/2006/main"/>
  </p:clrMapOvr>
</p:sld>
</file>