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399c8982a9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f7c4befb741a2"/>
  </p:sldMasterIdLst>
  <p:sldIdLst>
    <p:sldId xmlns:r="http://schemas.openxmlformats.org/officeDocument/2006/relationships" id="256" r:id="R810d75dbeb2a4acf"/>
    <p:sldId xmlns:r="http://schemas.openxmlformats.org/officeDocument/2006/relationships" id="257" r:id="R8b1d4f26892f40da"/>
    <p:sldId xmlns:r="http://schemas.openxmlformats.org/officeDocument/2006/relationships" id="258" r:id="R743120612bd14cec"/>
    <p:sldId xmlns:r="http://schemas.openxmlformats.org/officeDocument/2006/relationships" id="259" r:id="R58c623b07e4c48d8"/>
    <p:sldId xmlns:r="http://schemas.openxmlformats.org/officeDocument/2006/relationships" id="260" r:id="R59c4289051584a80"/>
    <p:sldId xmlns:r="http://schemas.openxmlformats.org/officeDocument/2006/relationships" id="261" r:id="Rbbd7abccb63044d3"/>
    <p:sldId xmlns:r="http://schemas.openxmlformats.org/officeDocument/2006/relationships" id="262" r:id="R84fd9eb619c047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f7c4befb741a2" /><Relationship Type="http://schemas.openxmlformats.org/officeDocument/2006/relationships/slide" Target="/ppt/slides/slide1.xml" Id="R810d75dbeb2a4acf" /><Relationship Type="http://schemas.openxmlformats.org/officeDocument/2006/relationships/slide" Target="/ppt/slides/slide2.xml" Id="R8b1d4f26892f40da" /><Relationship Type="http://schemas.openxmlformats.org/officeDocument/2006/relationships/slide" Target="/ppt/slides/slide3.xml" Id="R743120612bd14cec" /><Relationship Type="http://schemas.openxmlformats.org/officeDocument/2006/relationships/slide" Target="/ppt/slides/slide4.xml" Id="R58c623b07e4c48d8" /><Relationship Type="http://schemas.openxmlformats.org/officeDocument/2006/relationships/slide" Target="/ppt/slides/slide5.xml" Id="R59c4289051584a80" /><Relationship Type="http://schemas.openxmlformats.org/officeDocument/2006/relationships/slide" Target="/ppt/slides/slide6.xml" Id="Rbbd7abccb63044d3" /><Relationship Type="http://schemas.openxmlformats.org/officeDocument/2006/relationships/slide" Target="/ppt/slides/slide7.xml" Id="R84fd9eb619c047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dd0a97dc84b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fe94d265b44c1" /><Relationship Type="http://schemas.openxmlformats.org/officeDocument/2006/relationships/theme" Target="/ppt/slideMasters/theme/theme1.xml" Id="R0029007446a34c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dfe94d265b44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a35a80ad140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ee2d6c81144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34f75facb4d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d334115524d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bb92d1dbe49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46f59877b47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adc921ab649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LANDERUD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4 868 559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43 017 281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43 184 122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LANDERUDSKOGENE ANS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frodekla@gmail.com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989 891 790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 AS</a:t>
            </a:r>
          </a:p>
        </p:txBody>
      </p:sp>
    </p:spTree>
  </p:cSld>
  <p:clrMapOvr>
    <a:masterClrMapping xmlns:a="http://schemas.openxmlformats.org/drawingml/2006/main"/>
  </p:clrMapOvr>
</p:sld>
</file>