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172f7272a84b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457e26b3dd4691"/>
  </p:sldMasterIdLst>
  <p:sldIdLst>
    <p:sldId xmlns:r="http://schemas.openxmlformats.org/officeDocument/2006/relationships" id="256" r:id="R047bd87ecd3f4bde"/>
    <p:sldId xmlns:r="http://schemas.openxmlformats.org/officeDocument/2006/relationships" id="257" r:id="Rc984bb3bc4ce4953"/>
    <p:sldId xmlns:r="http://schemas.openxmlformats.org/officeDocument/2006/relationships" id="258" r:id="R4f47bf0d0d4e4370"/>
    <p:sldId xmlns:r="http://schemas.openxmlformats.org/officeDocument/2006/relationships" id="259" r:id="R947254b3d0464d44"/>
    <p:sldId xmlns:r="http://schemas.openxmlformats.org/officeDocument/2006/relationships" id="260" r:id="Ra37ca49d1f914d2b"/>
    <p:sldId xmlns:r="http://schemas.openxmlformats.org/officeDocument/2006/relationships" id="261" r:id="Rb7342377b6cc48f5"/>
    <p:sldId xmlns:r="http://schemas.openxmlformats.org/officeDocument/2006/relationships" id="262" r:id="Rcc133501e0c546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57e26b3dd4691" /><Relationship Type="http://schemas.openxmlformats.org/officeDocument/2006/relationships/slide" Target="/ppt/slides/slide1.xml" Id="R047bd87ecd3f4bde" /><Relationship Type="http://schemas.openxmlformats.org/officeDocument/2006/relationships/slide" Target="/ppt/slides/slide2.xml" Id="Rc984bb3bc4ce4953" /><Relationship Type="http://schemas.openxmlformats.org/officeDocument/2006/relationships/slide" Target="/ppt/slides/slide3.xml" Id="R4f47bf0d0d4e4370" /><Relationship Type="http://schemas.openxmlformats.org/officeDocument/2006/relationships/slide" Target="/ppt/slides/slide4.xml" Id="R947254b3d0464d44" /><Relationship Type="http://schemas.openxmlformats.org/officeDocument/2006/relationships/slide" Target="/ppt/slides/slide5.xml" Id="Ra37ca49d1f914d2b" /><Relationship Type="http://schemas.openxmlformats.org/officeDocument/2006/relationships/slide" Target="/ppt/slides/slide6.xml" Id="Rb7342377b6cc48f5" /><Relationship Type="http://schemas.openxmlformats.org/officeDocument/2006/relationships/slide" Target="/ppt/slides/slide7.xml" Id="Rcc133501e0c546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2576fa93f42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1b0e11fbf457c" /><Relationship Type="http://schemas.openxmlformats.org/officeDocument/2006/relationships/theme" Target="/ppt/slideMasters/theme/theme1.xml" Id="R3403cbb9d92a4a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71b0e11fbf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068c52cae40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0cd937392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50f11f3ae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c76cf1fe041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149f553ea4c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ad36e2aaa40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69f101d20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VELETA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41 632 765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41 928 877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HELLAND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HERMOD HOLTE FLEDSBERG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HANNA HELLAND FLEDSBERG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HELLAND FLEDSBERG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Byavegen 287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7717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Hermod.fledsberg@mercantor.no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989 893 556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