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96736f408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2ebaa09554816"/>
  </p:sldMasterIdLst>
  <p:sldIdLst>
    <p:sldId xmlns:r="http://schemas.openxmlformats.org/officeDocument/2006/relationships" id="256" r:id="R58fcaa8de58f44cc"/>
    <p:sldId xmlns:r="http://schemas.openxmlformats.org/officeDocument/2006/relationships" id="257" r:id="R1feab0f4a8bf4162"/>
    <p:sldId xmlns:r="http://schemas.openxmlformats.org/officeDocument/2006/relationships" id="258" r:id="Red8a8b563dba49d6"/>
    <p:sldId xmlns:r="http://schemas.openxmlformats.org/officeDocument/2006/relationships" id="259" r:id="Rcfed1a8ec0944b45"/>
    <p:sldId xmlns:r="http://schemas.openxmlformats.org/officeDocument/2006/relationships" id="260" r:id="R7c2f621a33754aec"/>
    <p:sldId xmlns:r="http://schemas.openxmlformats.org/officeDocument/2006/relationships" id="261" r:id="Rec62da69607049e1"/>
    <p:sldId xmlns:r="http://schemas.openxmlformats.org/officeDocument/2006/relationships" id="262" r:id="R1b39e5f0bb18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2ebaa09554816" /><Relationship Type="http://schemas.openxmlformats.org/officeDocument/2006/relationships/slide" Target="/ppt/slides/slide1.xml" Id="R58fcaa8de58f44cc" /><Relationship Type="http://schemas.openxmlformats.org/officeDocument/2006/relationships/slide" Target="/ppt/slides/slide2.xml" Id="R1feab0f4a8bf4162" /><Relationship Type="http://schemas.openxmlformats.org/officeDocument/2006/relationships/slide" Target="/ppt/slides/slide3.xml" Id="Red8a8b563dba49d6" /><Relationship Type="http://schemas.openxmlformats.org/officeDocument/2006/relationships/slide" Target="/ppt/slides/slide4.xml" Id="Rcfed1a8ec0944b45" /><Relationship Type="http://schemas.openxmlformats.org/officeDocument/2006/relationships/slide" Target="/ppt/slides/slide5.xml" Id="R7c2f621a33754aec" /><Relationship Type="http://schemas.openxmlformats.org/officeDocument/2006/relationships/slide" Target="/ppt/slides/slide6.xml" Id="Rec62da69607049e1" /><Relationship Type="http://schemas.openxmlformats.org/officeDocument/2006/relationships/slide" Target="/ppt/slides/slide7.xml" Id="R1b39e5f0bb18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eb65b5543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cb5446cc405c" /><Relationship Type="http://schemas.openxmlformats.org/officeDocument/2006/relationships/theme" Target="/ppt/slideMasters/theme/theme1.xml" Id="Rc71d394e2c53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fcb5446cc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0ce7d6c0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7c9be61b8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7160fe98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b68ccc3a3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345894eb8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f93a54799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c641383d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EINAR STRANDBERG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989 897 985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 INVEST AS</a:t>
            </a:r>
          </a:p>
        </p:txBody>
      </p:sp>
    </p:spTree>
  </p:cSld>
  <p:clrMapOvr>
    <a:masterClrMapping xmlns:a="http://schemas.openxmlformats.org/drawingml/2006/main"/>
  </p:clrMapOvr>
</p:sld>
</file>