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270e0cb4e24c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23c44b0c4d408a"/>
  </p:sldMasterIdLst>
  <p:sldIdLst>
    <p:sldId xmlns:r="http://schemas.openxmlformats.org/officeDocument/2006/relationships" id="256" r:id="R5cc4df2bed2642e2"/>
    <p:sldId xmlns:r="http://schemas.openxmlformats.org/officeDocument/2006/relationships" id="257" r:id="R1a51e08a660a449f"/>
    <p:sldId xmlns:r="http://schemas.openxmlformats.org/officeDocument/2006/relationships" id="258" r:id="R7aff66fd2204432d"/>
    <p:sldId xmlns:r="http://schemas.openxmlformats.org/officeDocument/2006/relationships" id="259" r:id="R9ec9c460c6ed42c0"/>
    <p:sldId xmlns:r="http://schemas.openxmlformats.org/officeDocument/2006/relationships" id="260" r:id="R886950601dc44dcc"/>
    <p:sldId xmlns:r="http://schemas.openxmlformats.org/officeDocument/2006/relationships" id="261" r:id="R80d995cd60da4703"/>
    <p:sldId xmlns:r="http://schemas.openxmlformats.org/officeDocument/2006/relationships" id="262" r:id="R0c05e44b387f43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3c44b0c4d408a" /><Relationship Type="http://schemas.openxmlformats.org/officeDocument/2006/relationships/slide" Target="/ppt/slides/slide1.xml" Id="R5cc4df2bed2642e2" /><Relationship Type="http://schemas.openxmlformats.org/officeDocument/2006/relationships/slide" Target="/ppt/slides/slide2.xml" Id="R1a51e08a660a449f" /><Relationship Type="http://schemas.openxmlformats.org/officeDocument/2006/relationships/slide" Target="/ppt/slides/slide3.xml" Id="R7aff66fd2204432d" /><Relationship Type="http://schemas.openxmlformats.org/officeDocument/2006/relationships/slide" Target="/ppt/slides/slide4.xml" Id="R9ec9c460c6ed42c0" /><Relationship Type="http://schemas.openxmlformats.org/officeDocument/2006/relationships/slide" Target="/ppt/slides/slide5.xml" Id="R886950601dc44dcc" /><Relationship Type="http://schemas.openxmlformats.org/officeDocument/2006/relationships/slide" Target="/ppt/slides/slide6.xml" Id="R80d995cd60da4703" /><Relationship Type="http://schemas.openxmlformats.org/officeDocument/2006/relationships/slide" Target="/ppt/slides/slide7.xml" Id="R0c05e44b387f43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252d5b28c943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2f91fbb624d5a" /><Relationship Type="http://schemas.openxmlformats.org/officeDocument/2006/relationships/theme" Target="/ppt/slideMasters/theme/theme1.xml" Id="Rd190c10038cc49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e2f91fbb624d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7641169c348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09d1aa9194e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ccb1ce4764f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53eecd18f42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c76ad78204d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da0a8e87249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96adc58d544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UTSIKTEN 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HOTELL DRIFT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21 584 541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−2 336 657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−1 971 933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6 429 305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TANGOO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35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989 926 438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