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41515bd96143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2570335541482e"/>
  </p:sldMasterIdLst>
  <p:sldIdLst>
    <p:sldId xmlns:r="http://schemas.openxmlformats.org/officeDocument/2006/relationships" id="256" r:id="R2f8086531c6a4e78"/>
    <p:sldId xmlns:r="http://schemas.openxmlformats.org/officeDocument/2006/relationships" id="257" r:id="R84348fa487cd4955"/>
    <p:sldId xmlns:r="http://schemas.openxmlformats.org/officeDocument/2006/relationships" id="258" r:id="Re36383848d0a4653"/>
    <p:sldId xmlns:r="http://schemas.openxmlformats.org/officeDocument/2006/relationships" id="259" r:id="Rc118f1d67e034f08"/>
    <p:sldId xmlns:r="http://schemas.openxmlformats.org/officeDocument/2006/relationships" id="260" r:id="R401927aa76ae4b3a"/>
    <p:sldId xmlns:r="http://schemas.openxmlformats.org/officeDocument/2006/relationships" id="261" r:id="Re09884838f30494e"/>
    <p:sldId xmlns:r="http://schemas.openxmlformats.org/officeDocument/2006/relationships" id="262" r:id="Re6a9b4db7ba249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2570335541482e" /><Relationship Type="http://schemas.openxmlformats.org/officeDocument/2006/relationships/slide" Target="/ppt/slides/slide1.xml" Id="R2f8086531c6a4e78" /><Relationship Type="http://schemas.openxmlformats.org/officeDocument/2006/relationships/slide" Target="/ppt/slides/slide2.xml" Id="R84348fa487cd4955" /><Relationship Type="http://schemas.openxmlformats.org/officeDocument/2006/relationships/slide" Target="/ppt/slides/slide3.xml" Id="Re36383848d0a4653" /><Relationship Type="http://schemas.openxmlformats.org/officeDocument/2006/relationships/slide" Target="/ppt/slides/slide4.xml" Id="Rc118f1d67e034f08" /><Relationship Type="http://schemas.openxmlformats.org/officeDocument/2006/relationships/slide" Target="/ppt/slides/slide5.xml" Id="R401927aa76ae4b3a" /><Relationship Type="http://schemas.openxmlformats.org/officeDocument/2006/relationships/slide" Target="/ppt/slides/slide6.xml" Id="Re09884838f30494e" /><Relationship Type="http://schemas.openxmlformats.org/officeDocument/2006/relationships/slide" Target="/ppt/slides/slide7.xml" Id="Re6a9b4db7ba249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24c753bd6946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86913636e47fe" /><Relationship Type="http://schemas.openxmlformats.org/officeDocument/2006/relationships/theme" Target="/ppt/slideMasters/theme/theme1.xml" Id="R2f77b89144894c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786913636e47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10dd7cbb943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587aff4d149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bf7f930524c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0b1658c7247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ee4769fc640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4495ec684c42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2835dd9ac447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RØDBERG MATSENTER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RØDBERG MATSENTER AS ble etablert [år] og holder til i Rødberg.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123 353 755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8 438 771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6 842 371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54 371 508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97 797 414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STRØMMEN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3630 Rødberg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74 12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kiwi.rodberg@ngbutikk.net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989 938 150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RØDBERG MATSENTER AS</a:t>
            </a:r>
          </a:p>
        </p:txBody>
      </p:sp>
    </p:spTree>
  </p:cSld>
  <p:clrMapOvr>
    <a:masterClrMapping xmlns:a="http://schemas.openxmlformats.org/drawingml/2006/main"/>
  </p:clrMapOvr>
</p:sld>
</file>