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32ea461e264f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55402911034975"/>
  </p:sldMasterIdLst>
  <p:sldIdLst>
    <p:sldId xmlns:r="http://schemas.openxmlformats.org/officeDocument/2006/relationships" id="256" r:id="R57707d19bc354014"/>
    <p:sldId xmlns:r="http://schemas.openxmlformats.org/officeDocument/2006/relationships" id="257" r:id="R0f5028f1458c40f1"/>
    <p:sldId xmlns:r="http://schemas.openxmlformats.org/officeDocument/2006/relationships" id="258" r:id="R5f0b703804404ac4"/>
    <p:sldId xmlns:r="http://schemas.openxmlformats.org/officeDocument/2006/relationships" id="259" r:id="R08f19d97b50d4d94"/>
    <p:sldId xmlns:r="http://schemas.openxmlformats.org/officeDocument/2006/relationships" id="260" r:id="R20f528bf744b44b0"/>
    <p:sldId xmlns:r="http://schemas.openxmlformats.org/officeDocument/2006/relationships" id="261" r:id="R198c4b49480f42f8"/>
    <p:sldId xmlns:r="http://schemas.openxmlformats.org/officeDocument/2006/relationships" id="262" r:id="Rc2fcfa963f69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5402911034975" /><Relationship Type="http://schemas.openxmlformats.org/officeDocument/2006/relationships/slide" Target="/ppt/slides/slide1.xml" Id="R57707d19bc354014" /><Relationship Type="http://schemas.openxmlformats.org/officeDocument/2006/relationships/slide" Target="/ppt/slides/slide2.xml" Id="R0f5028f1458c40f1" /><Relationship Type="http://schemas.openxmlformats.org/officeDocument/2006/relationships/slide" Target="/ppt/slides/slide3.xml" Id="R5f0b703804404ac4" /><Relationship Type="http://schemas.openxmlformats.org/officeDocument/2006/relationships/slide" Target="/ppt/slides/slide4.xml" Id="R08f19d97b50d4d94" /><Relationship Type="http://schemas.openxmlformats.org/officeDocument/2006/relationships/slide" Target="/ppt/slides/slide5.xml" Id="R20f528bf744b44b0" /><Relationship Type="http://schemas.openxmlformats.org/officeDocument/2006/relationships/slide" Target="/ppt/slides/slide6.xml" Id="R198c4b49480f42f8" /><Relationship Type="http://schemas.openxmlformats.org/officeDocument/2006/relationships/slide" Target="/ppt/slides/slide7.xml" Id="Rc2fcfa963f69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d15a1028840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04fd2051c45bc" /><Relationship Type="http://schemas.openxmlformats.org/officeDocument/2006/relationships/theme" Target="/ppt/slideMasters/theme/theme1.xml" Id="Rb40b0ee58ff440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604fd2051c45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5352590ab46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d0383bc0a40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9d7d2993444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d1c5035c442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ab09c9312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4655682de49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adf56f60a4f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AFR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−229 104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4 276 128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4 298 609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FRØYSA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Skåthaugen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989 965 948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AFR HOLDING AS</a:t>
            </a:r>
          </a:p>
        </p:txBody>
      </p:sp>
    </p:spTree>
  </p:cSld>
  <p:clrMapOvr>
    <a:masterClrMapping xmlns:a="http://schemas.openxmlformats.org/drawingml/2006/main"/>
  </p:clrMapOvr>
</p:sld>
</file>