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3bccf7266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7df63c0714d4d"/>
  </p:sldMasterIdLst>
  <p:sldIdLst>
    <p:sldId xmlns:r="http://schemas.openxmlformats.org/officeDocument/2006/relationships" id="256" r:id="Rd4cfbbe7f1fe4eca"/>
    <p:sldId xmlns:r="http://schemas.openxmlformats.org/officeDocument/2006/relationships" id="257" r:id="R3b0c83281ac64a82"/>
    <p:sldId xmlns:r="http://schemas.openxmlformats.org/officeDocument/2006/relationships" id="258" r:id="Rb96dc421e8ed41f4"/>
    <p:sldId xmlns:r="http://schemas.openxmlformats.org/officeDocument/2006/relationships" id="259" r:id="R922d717cfe5f4477"/>
    <p:sldId xmlns:r="http://schemas.openxmlformats.org/officeDocument/2006/relationships" id="260" r:id="R5782e54264454c40"/>
    <p:sldId xmlns:r="http://schemas.openxmlformats.org/officeDocument/2006/relationships" id="261" r:id="R328def57907c4cd1"/>
    <p:sldId xmlns:r="http://schemas.openxmlformats.org/officeDocument/2006/relationships" id="262" r:id="R6a4dffd9047f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7df63c0714d4d" /><Relationship Type="http://schemas.openxmlformats.org/officeDocument/2006/relationships/slide" Target="/ppt/slides/slide1.xml" Id="Rd4cfbbe7f1fe4eca" /><Relationship Type="http://schemas.openxmlformats.org/officeDocument/2006/relationships/slide" Target="/ppt/slides/slide2.xml" Id="R3b0c83281ac64a82" /><Relationship Type="http://schemas.openxmlformats.org/officeDocument/2006/relationships/slide" Target="/ppt/slides/slide3.xml" Id="Rb96dc421e8ed41f4" /><Relationship Type="http://schemas.openxmlformats.org/officeDocument/2006/relationships/slide" Target="/ppt/slides/slide4.xml" Id="R922d717cfe5f4477" /><Relationship Type="http://schemas.openxmlformats.org/officeDocument/2006/relationships/slide" Target="/ppt/slides/slide5.xml" Id="R5782e54264454c40" /><Relationship Type="http://schemas.openxmlformats.org/officeDocument/2006/relationships/slide" Target="/ppt/slides/slide6.xml" Id="R328def57907c4cd1" /><Relationship Type="http://schemas.openxmlformats.org/officeDocument/2006/relationships/slide" Target="/ppt/slides/slide7.xml" Id="R6a4dffd9047f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c509501924a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5fb9231274468" /><Relationship Type="http://schemas.openxmlformats.org/officeDocument/2006/relationships/theme" Target="/ppt/slideMasters/theme/theme1.xml" Id="R924e95befd3d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5fb923127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daed3bdd443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4b45db417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a84bac1f8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133788c0e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8d37f9a3d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ec3e8bfc4c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9cf9009a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28 516 948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42 077 157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ASCHEHOUG LEIV THORKIL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