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65a4bf80e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322d9cb474227"/>
  </p:sldMasterIdLst>
  <p:sldIdLst>
    <p:sldId xmlns:r="http://schemas.openxmlformats.org/officeDocument/2006/relationships" id="256" r:id="R2e79961915644338"/>
    <p:sldId xmlns:r="http://schemas.openxmlformats.org/officeDocument/2006/relationships" id="257" r:id="R4ae656d4c2874855"/>
    <p:sldId xmlns:r="http://schemas.openxmlformats.org/officeDocument/2006/relationships" id="258" r:id="R67f7ad879e734a7b"/>
    <p:sldId xmlns:r="http://schemas.openxmlformats.org/officeDocument/2006/relationships" id="259" r:id="Rd4745e10fd374c71"/>
    <p:sldId xmlns:r="http://schemas.openxmlformats.org/officeDocument/2006/relationships" id="260" r:id="R7c4392eebf294d8a"/>
    <p:sldId xmlns:r="http://schemas.openxmlformats.org/officeDocument/2006/relationships" id="261" r:id="Rba57a41bc2dc4f85"/>
    <p:sldId xmlns:r="http://schemas.openxmlformats.org/officeDocument/2006/relationships" id="262" r:id="Rd03b4bc544a7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322d9cb474227" /><Relationship Type="http://schemas.openxmlformats.org/officeDocument/2006/relationships/slide" Target="/ppt/slides/slide1.xml" Id="R2e79961915644338" /><Relationship Type="http://schemas.openxmlformats.org/officeDocument/2006/relationships/slide" Target="/ppt/slides/slide2.xml" Id="R4ae656d4c2874855" /><Relationship Type="http://schemas.openxmlformats.org/officeDocument/2006/relationships/slide" Target="/ppt/slides/slide3.xml" Id="R67f7ad879e734a7b" /><Relationship Type="http://schemas.openxmlformats.org/officeDocument/2006/relationships/slide" Target="/ppt/slides/slide4.xml" Id="Rd4745e10fd374c71" /><Relationship Type="http://schemas.openxmlformats.org/officeDocument/2006/relationships/slide" Target="/ppt/slides/slide5.xml" Id="R7c4392eebf294d8a" /><Relationship Type="http://schemas.openxmlformats.org/officeDocument/2006/relationships/slide" Target="/ppt/slides/slide6.xml" Id="Rba57a41bc2dc4f85" /><Relationship Type="http://schemas.openxmlformats.org/officeDocument/2006/relationships/slide" Target="/ppt/slides/slide7.xml" Id="Rd03b4bc544a7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2ccac0487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5a41c1a74a54" /><Relationship Type="http://schemas.openxmlformats.org/officeDocument/2006/relationships/theme" Target="/ppt/slideMasters/theme/theme1.xml" Id="R0af7a53622c4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65a41c1a7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3837aba43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bb0c5b846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2f7556ad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b7837534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edb5d2989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f07ea625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e5862a70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