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6c11a037824b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2fb5987e354ec0"/>
  </p:sldMasterIdLst>
  <p:sldIdLst>
    <p:sldId xmlns:r="http://schemas.openxmlformats.org/officeDocument/2006/relationships" id="256" r:id="R9dfb7acb83144f46"/>
    <p:sldId xmlns:r="http://schemas.openxmlformats.org/officeDocument/2006/relationships" id="257" r:id="R63966769bd794bd0"/>
    <p:sldId xmlns:r="http://schemas.openxmlformats.org/officeDocument/2006/relationships" id="258" r:id="Ref83d17202444917"/>
    <p:sldId xmlns:r="http://schemas.openxmlformats.org/officeDocument/2006/relationships" id="259" r:id="R46e7554dc2524cb1"/>
    <p:sldId xmlns:r="http://schemas.openxmlformats.org/officeDocument/2006/relationships" id="260" r:id="Rf96d426584da4c31"/>
    <p:sldId xmlns:r="http://schemas.openxmlformats.org/officeDocument/2006/relationships" id="261" r:id="R167d1deedb2d48f6"/>
    <p:sldId xmlns:r="http://schemas.openxmlformats.org/officeDocument/2006/relationships" id="262" r:id="Rc982640298c94a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2fb5987e354ec0" /><Relationship Type="http://schemas.openxmlformats.org/officeDocument/2006/relationships/slide" Target="/ppt/slides/slide1.xml" Id="R9dfb7acb83144f46" /><Relationship Type="http://schemas.openxmlformats.org/officeDocument/2006/relationships/slide" Target="/ppt/slides/slide2.xml" Id="R63966769bd794bd0" /><Relationship Type="http://schemas.openxmlformats.org/officeDocument/2006/relationships/slide" Target="/ppt/slides/slide3.xml" Id="Ref83d17202444917" /><Relationship Type="http://schemas.openxmlformats.org/officeDocument/2006/relationships/slide" Target="/ppt/slides/slide4.xml" Id="R46e7554dc2524cb1" /><Relationship Type="http://schemas.openxmlformats.org/officeDocument/2006/relationships/slide" Target="/ppt/slides/slide5.xml" Id="Rf96d426584da4c31" /><Relationship Type="http://schemas.openxmlformats.org/officeDocument/2006/relationships/slide" Target="/ppt/slides/slide6.xml" Id="R167d1deedb2d48f6" /><Relationship Type="http://schemas.openxmlformats.org/officeDocument/2006/relationships/slide" Target="/ppt/slides/slide7.xml" Id="Rc982640298c94a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8ed04d7ebe47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91448cda634545" /><Relationship Type="http://schemas.openxmlformats.org/officeDocument/2006/relationships/theme" Target="/ppt/slideMasters/theme/theme1.xml" Id="R518db122fd1840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91448cda6345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c25bae99be4e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0e58b736d544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34eb70682740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6b22434ff547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f96b1e6d9c4d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da05ba458842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f9d828455b49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DEN BLÅ HAVKATT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BLÅ HAVKATT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DEN BLÅ HAVKATT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BLÅ HAVKATT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BLÅ HAVKATT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BLÅ HAVKATT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−729 266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50 939 605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178 922 816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180 084 323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BLÅ HAVKATT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ERIK ENDRESEN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BLÅ HAVKATT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Stoltenbergs vei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989 966 324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BLÅ HAVKATT AS</a:t>
            </a:r>
          </a:p>
        </p:txBody>
      </p:sp>
    </p:spTree>
  </p:cSld>
  <p:clrMapOvr>
    <a:masterClrMapping xmlns:a="http://schemas.openxmlformats.org/drawingml/2006/main"/>
  </p:clrMapOvr>
</p:sld>
</file>