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aebb47a61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84fa2ee654db0"/>
  </p:sldMasterIdLst>
  <p:sldIdLst>
    <p:sldId xmlns:r="http://schemas.openxmlformats.org/officeDocument/2006/relationships" id="256" r:id="R949b7d3ec89544b5"/>
    <p:sldId xmlns:r="http://schemas.openxmlformats.org/officeDocument/2006/relationships" id="257" r:id="Recaa9b6422ce4eee"/>
    <p:sldId xmlns:r="http://schemas.openxmlformats.org/officeDocument/2006/relationships" id="258" r:id="R49e2d522ad064024"/>
    <p:sldId xmlns:r="http://schemas.openxmlformats.org/officeDocument/2006/relationships" id="259" r:id="Rae9b3e1721b14dfe"/>
    <p:sldId xmlns:r="http://schemas.openxmlformats.org/officeDocument/2006/relationships" id="260" r:id="R07be304746464e83"/>
    <p:sldId xmlns:r="http://schemas.openxmlformats.org/officeDocument/2006/relationships" id="261" r:id="Rca29e914fb5a4172"/>
    <p:sldId xmlns:r="http://schemas.openxmlformats.org/officeDocument/2006/relationships" id="262" r:id="Rddb89b238dcc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84fa2ee654db0" /><Relationship Type="http://schemas.openxmlformats.org/officeDocument/2006/relationships/slide" Target="/ppt/slides/slide1.xml" Id="R949b7d3ec89544b5" /><Relationship Type="http://schemas.openxmlformats.org/officeDocument/2006/relationships/slide" Target="/ppt/slides/slide2.xml" Id="Recaa9b6422ce4eee" /><Relationship Type="http://schemas.openxmlformats.org/officeDocument/2006/relationships/slide" Target="/ppt/slides/slide3.xml" Id="R49e2d522ad064024" /><Relationship Type="http://schemas.openxmlformats.org/officeDocument/2006/relationships/slide" Target="/ppt/slides/slide4.xml" Id="Rae9b3e1721b14dfe" /><Relationship Type="http://schemas.openxmlformats.org/officeDocument/2006/relationships/slide" Target="/ppt/slides/slide5.xml" Id="R07be304746464e83" /><Relationship Type="http://schemas.openxmlformats.org/officeDocument/2006/relationships/slide" Target="/ppt/slides/slide6.xml" Id="Rca29e914fb5a4172" /><Relationship Type="http://schemas.openxmlformats.org/officeDocument/2006/relationships/slide" Target="/ppt/slides/slide7.xml" Id="Rddb89b238dcc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c924ddedf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1f17ce7844fd" /><Relationship Type="http://schemas.openxmlformats.org/officeDocument/2006/relationships/theme" Target="/ppt/slideMasters/theme/theme1.xml" Id="R9036efa055f8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61f17ce78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b96b13a0a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03b039f7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369eb3185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8750a8e0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26ecd165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fc55d779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01499694c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KIRIE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8 041 779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8 075 800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LARSSON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Evjehøgda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KIRIE AS</a:t>
            </a:r>
          </a:p>
        </p:txBody>
      </p:sp>
    </p:spTree>
  </p:cSld>
  <p:clrMapOvr>
    <a:masterClrMapping xmlns:a="http://schemas.openxmlformats.org/drawingml/2006/main"/>
  </p:clrMapOvr>
</p:sld>
</file>