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ef33adb14448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67e3fc2a6f4041"/>
  </p:sldMasterIdLst>
  <p:sldIdLst>
    <p:sldId xmlns:r="http://schemas.openxmlformats.org/officeDocument/2006/relationships" id="256" r:id="R511842507a294133"/>
    <p:sldId xmlns:r="http://schemas.openxmlformats.org/officeDocument/2006/relationships" id="257" r:id="R74f1f19a484e4f62"/>
    <p:sldId xmlns:r="http://schemas.openxmlformats.org/officeDocument/2006/relationships" id="258" r:id="R326fd7e915664f80"/>
    <p:sldId xmlns:r="http://schemas.openxmlformats.org/officeDocument/2006/relationships" id="259" r:id="R3d4674e66c6b4968"/>
    <p:sldId xmlns:r="http://schemas.openxmlformats.org/officeDocument/2006/relationships" id="260" r:id="Rdb0dd49d15864585"/>
    <p:sldId xmlns:r="http://schemas.openxmlformats.org/officeDocument/2006/relationships" id="261" r:id="Ree77d8933af743e0"/>
    <p:sldId xmlns:r="http://schemas.openxmlformats.org/officeDocument/2006/relationships" id="262" r:id="Re1c873602b374d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67e3fc2a6f4041" /><Relationship Type="http://schemas.openxmlformats.org/officeDocument/2006/relationships/slide" Target="/ppt/slides/slide1.xml" Id="R511842507a294133" /><Relationship Type="http://schemas.openxmlformats.org/officeDocument/2006/relationships/slide" Target="/ppt/slides/slide2.xml" Id="R74f1f19a484e4f62" /><Relationship Type="http://schemas.openxmlformats.org/officeDocument/2006/relationships/slide" Target="/ppt/slides/slide3.xml" Id="R326fd7e915664f80" /><Relationship Type="http://schemas.openxmlformats.org/officeDocument/2006/relationships/slide" Target="/ppt/slides/slide4.xml" Id="R3d4674e66c6b4968" /><Relationship Type="http://schemas.openxmlformats.org/officeDocument/2006/relationships/slide" Target="/ppt/slides/slide5.xml" Id="Rdb0dd49d15864585" /><Relationship Type="http://schemas.openxmlformats.org/officeDocument/2006/relationships/slide" Target="/ppt/slides/slide6.xml" Id="Ree77d8933af743e0" /><Relationship Type="http://schemas.openxmlformats.org/officeDocument/2006/relationships/slide" Target="/ppt/slides/slide7.xml" Id="Re1c873602b374d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ab416546f340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3d283f6914976" /><Relationship Type="http://schemas.openxmlformats.org/officeDocument/2006/relationships/theme" Target="/ppt/slideMasters/theme/theme1.xml" Id="R40eadfdf301447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a3d283f69149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cff0c042e4f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aeb3cd30c45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cb000326c49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3c9ec7cfc45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48fe486c146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cf020dbcc45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76304aed64a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OSCARSBORG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OSCARSBORG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OSCARSBORG HOLDING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OSCARSBORG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OSCARSBORG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OSCARSBORG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1 364 148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635 780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273 875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12 545 301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24 200 466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OSCARSBORG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OSCARSBORG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eemoe@online.no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989 967 134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OSCARSBORG HOLDING AS</a:t>
            </a:r>
          </a:p>
        </p:txBody>
      </p:sp>
    </p:spTree>
  </p:cSld>
  <p:clrMapOvr>
    <a:masterClrMapping xmlns:a="http://schemas.openxmlformats.org/drawingml/2006/main"/>
  </p:clrMapOvr>
</p:sld>
</file>