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16ae42654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4d7aeb3344957"/>
  </p:sldMasterIdLst>
  <p:sldIdLst>
    <p:sldId xmlns:r="http://schemas.openxmlformats.org/officeDocument/2006/relationships" id="256" r:id="Ra6d83b86be864396"/>
    <p:sldId xmlns:r="http://schemas.openxmlformats.org/officeDocument/2006/relationships" id="257" r:id="Rfdf28990b56a459c"/>
    <p:sldId xmlns:r="http://schemas.openxmlformats.org/officeDocument/2006/relationships" id="258" r:id="R73552166c61b480d"/>
    <p:sldId xmlns:r="http://schemas.openxmlformats.org/officeDocument/2006/relationships" id="259" r:id="Rbd8e127fe182439d"/>
    <p:sldId xmlns:r="http://schemas.openxmlformats.org/officeDocument/2006/relationships" id="260" r:id="R6fe6e28af24545e5"/>
    <p:sldId xmlns:r="http://schemas.openxmlformats.org/officeDocument/2006/relationships" id="261" r:id="Re183b19d2cb246b5"/>
    <p:sldId xmlns:r="http://schemas.openxmlformats.org/officeDocument/2006/relationships" id="262" r:id="R2b09ff02a05e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4d7aeb3344957" /><Relationship Type="http://schemas.openxmlformats.org/officeDocument/2006/relationships/slide" Target="/ppt/slides/slide1.xml" Id="Ra6d83b86be864396" /><Relationship Type="http://schemas.openxmlformats.org/officeDocument/2006/relationships/slide" Target="/ppt/slides/slide2.xml" Id="Rfdf28990b56a459c" /><Relationship Type="http://schemas.openxmlformats.org/officeDocument/2006/relationships/slide" Target="/ppt/slides/slide3.xml" Id="R73552166c61b480d" /><Relationship Type="http://schemas.openxmlformats.org/officeDocument/2006/relationships/slide" Target="/ppt/slides/slide4.xml" Id="Rbd8e127fe182439d" /><Relationship Type="http://schemas.openxmlformats.org/officeDocument/2006/relationships/slide" Target="/ppt/slides/slide5.xml" Id="R6fe6e28af24545e5" /><Relationship Type="http://schemas.openxmlformats.org/officeDocument/2006/relationships/slide" Target="/ppt/slides/slide6.xml" Id="Re183b19d2cb246b5" /><Relationship Type="http://schemas.openxmlformats.org/officeDocument/2006/relationships/slide" Target="/ppt/slides/slide7.xml" Id="R2b09ff02a05e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151c1e026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ced1ffbf4ac8" /><Relationship Type="http://schemas.openxmlformats.org/officeDocument/2006/relationships/theme" Target="/ppt/slideMasters/theme/theme1.xml" Id="Ra3c37c8533d3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8ced1ffbf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2d64553b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4f461e4e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cfac9409a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1dddce04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250e4118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b9927bf1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db55d799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