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71174c5bae41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e53b2222f14817"/>
  </p:sldMasterIdLst>
  <p:sldIdLst>
    <p:sldId xmlns:r="http://schemas.openxmlformats.org/officeDocument/2006/relationships" id="256" r:id="R3504cb09bc9e4b7f"/>
    <p:sldId xmlns:r="http://schemas.openxmlformats.org/officeDocument/2006/relationships" id="257" r:id="Raa559c0b0ae24a10"/>
    <p:sldId xmlns:r="http://schemas.openxmlformats.org/officeDocument/2006/relationships" id="258" r:id="R3bf3178270ac4cef"/>
    <p:sldId xmlns:r="http://schemas.openxmlformats.org/officeDocument/2006/relationships" id="259" r:id="Rcce4a38485484169"/>
    <p:sldId xmlns:r="http://schemas.openxmlformats.org/officeDocument/2006/relationships" id="260" r:id="Rcb77cd13119b4136"/>
    <p:sldId xmlns:r="http://schemas.openxmlformats.org/officeDocument/2006/relationships" id="261" r:id="R817f6715b3044c8a"/>
    <p:sldId xmlns:r="http://schemas.openxmlformats.org/officeDocument/2006/relationships" id="262" r:id="Ra6b2732cfe6245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e53b2222f14817" /><Relationship Type="http://schemas.openxmlformats.org/officeDocument/2006/relationships/slide" Target="/ppt/slides/slide1.xml" Id="R3504cb09bc9e4b7f" /><Relationship Type="http://schemas.openxmlformats.org/officeDocument/2006/relationships/slide" Target="/ppt/slides/slide2.xml" Id="Raa559c0b0ae24a10" /><Relationship Type="http://schemas.openxmlformats.org/officeDocument/2006/relationships/slide" Target="/ppt/slides/slide3.xml" Id="R3bf3178270ac4cef" /><Relationship Type="http://schemas.openxmlformats.org/officeDocument/2006/relationships/slide" Target="/ppt/slides/slide4.xml" Id="Rcce4a38485484169" /><Relationship Type="http://schemas.openxmlformats.org/officeDocument/2006/relationships/slide" Target="/ppt/slides/slide5.xml" Id="Rcb77cd13119b4136" /><Relationship Type="http://schemas.openxmlformats.org/officeDocument/2006/relationships/slide" Target="/ppt/slides/slide6.xml" Id="R817f6715b3044c8a" /><Relationship Type="http://schemas.openxmlformats.org/officeDocument/2006/relationships/slide" Target="/ppt/slides/slide7.xml" Id="Ra6b2732cfe6245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52c9dca2f348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afe6c7cfb4c78" /><Relationship Type="http://schemas.openxmlformats.org/officeDocument/2006/relationships/theme" Target="/ppt/slideMasters/theme/theme1.xml" Id="Ra0a7cbd73a1346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1afe6c7cfb4c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6f376ed9849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c97b8329c4e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1d9ec3dd24c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ee98a70924b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be2c9a0ab49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800caa4df4a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880e8a9ce42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SPURS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SPURS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SPURS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SPURS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SPURS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SPURS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−1 892 471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1 311 259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18 560 046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18 831 316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SPURS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HORNE EIKELAND  –  33,5 %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EIDE HORNE  –  33,5 %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EIDE HORNE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SPURS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Complér Accounting AS, Vestre Strømkaien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989 967 428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SPURS HOLDING AS</a:t>
            </a:r>
          </a:p>
        </p:txBody>
      </p:sp>
    </p:spTree>
  </p:cSld>
  <p:clrMapOvr>
    <a:masterClrMapping xmlns:a="http://schemas.openxmlformats.org/drawingml/2006/main"/>
  </p:clrMapOvr>
</p:sld>
</file>