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49386dd4a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b1891cd9a434f"/>
  </p:sldMasterIdLst>
  <p:sldIdLst>
    <p:sldId xmlns:r="http://schemas.openxmlformats.org/officeDocument/2006/relationships" id="256" r:id="R0624aebf6193474a"/>
    <p:sldId xmlns:r="http://schemas.openxmlformats.org/officeDocument/2006/relationships" id="257" r:id="R4f56329de162417f"/>
    <p:sldId xmlns:r="http://schemas.openxmlformats.org/officeDocument/2006/relationships" id="258" r:id="R197b9d33e3f24f72"/>
    <p:sldId xmlns:r="http://schemas.openxmlformats.org/officeDocument/2006/relationships" id="259" r:id="R2fa60834cb26462b"/>
    <p:sldId xmlns:r="http://schemas.openxmlformats.org/officeDocument/2006/relationships" id="260" r:id="R2b946699a1174f7d"/>
    <p:sldId xmlns:r="http://schemas.openxmlformats.org/officeDocument/2006/relationships" id="261" r:id="Rce233c40aabf46a5"/>
    <p:sldId xmlns:r="http://schemas.openxmlformats.org/officeDocument/2006/relationships" id="262" r:id="R967e88859f1b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b1891cd9a434f" /><Relationship Type="http://schemas.openxmlformats.org/officeDocument/2006/relationships/slide" Target="/ppt/slides/slide1.xml" Id="R0624aebf6193474a" /><Relationship Type="http://schemas.openxmlformats.org/officeDocument/2006/relationships/slide" Target="/ppt/slides/slide2.xml" Id="R4f56329de162417f" /><Relationship Type="http://schemas.openxmlformats.org/officeDocument/2006/relationships/slide" Target="/ppt/slides/slide3.xml" Id="R197b9d33e3f24f72" /><Relationship Type="http://schemas.openxmlformats.org/officeDocument/2006/relationships/slide" Target="/ppt/slides/slide4.xml" Id="R2fa60834cb26462b" /><Relationship Type="http://schemas.openxmlformats.org/officeDocument/2006/relationships/slide" Target="/ppt/slides/slide5.xml" Id="R2b946699a1174f7d" /><Relationship Type="http://schemas.openxmlformats.org/officeDocument/2006/relationships/slide" Target="/ppt/slides/slide6.xml" Id="Rce233c40aabf46a5" /><Relationship Type="http://schemas.openxmlformats.org/officeDocument/2006/relationships/slide" Target="/ppt/slides/slide7.xml" Id="R967e88859f1b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0da38d9da43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6f52252ad4741" /><Relationship Type="http://schemas.openxmlformats.org/officeDocument/2006/relationships/theme" Target="/ppt/slideMasters/theme/theme1.xml" Id="R279a864fb6ea4f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6f52252ad47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b8e5b9487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700515c75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95e6d227c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3f967904d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8102a9d2a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b66809c5c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3bfe6533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STEVNING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52 047 594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60 746 855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STEVNING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 Hansens vei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