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70bfffc38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7bac279ac43c5"/>
  </p:sldMasterIdLst>
  <p:sldIdLst>
    <p:sldId xmlns:r="http://schemas.openxmlformats.org/officeDocument/2006/relationships" id="256" r:id="R059071799da04b45"/>
    <p:sldId xmlns:r="http://schemas.openxmlformats.org/officeDocument/2006/relationships" id="257" r:id="R132fe7c2cb154918"/>
    <p:sldId xmlns:r="http://schemas.openxmlformats.org/officeDocument/2006/relationships" id="258" r:id="R786164f60ca24fb3"/>
    <p:sldId xmlns:r="http://schemas.openxmlformats.org/officeDocument/2006/relationships" id="259" r:id="Rfa7544f83c8a45fa"/>
    <p:sldId xmlns:r="http://schemas.openxmlformats.org/officeDocument/2006/relationships" id="260" r:id="R25228693fc2f48d9"/>
    <p:sldId xmlns:r="http://schemas.openxmlformats.org/officeDocument/2006/relationships" id="261" r:id="R15a978df27d742ab"/>
    <p:sldId xmlns:r="http://schemas.openxmlformats.org/officeDocument/2006/relationships" id="262" r:id="Ref6e139ab1c4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7bac279ac43c5" /><Relationship Type="http://schemas.openxmlformats.org/officeDocument/2006/relationships/slide" Target="/ppt/slides/slide1.xml" Id="R059071799da04b45" /><Relationship Type="http://schemas.openxmlformats.org/officeDocument/2006/relationships/slide" Target="/ppt/slides/slide2.xml" Id="R132fe7c2cb154918" /><Relationship Type="http://schemas.openxmlformats.org/officeDocument/2006/relationships/slide" Target="/ppt/slides/slide3.xml" Id="R786164f60ca24fb3" /><Relationship Type="http://schemas.openxmlformats.org/officeDocument/2006/relationships/slide" Target="/ppt/slides/slide4.xml" Id="Rfa7544f83c8a45fa" /><Relationship Type="http://schemas.openxmlformats.org/officeDocument/2006/relationships/slide" Target="/ppt/slides/slide5.xml" Id="R25228693fc2f48d9" /><Relationship Type="http://schemas.openxmlformats.org/officeDocument/2006/relationships/slide" Target="/ppt/slides/slide6.xml" Id="R15a978df27d742ab" /><Relationship Type="http://schemas.openxmlformats.org/officeDocument/2006/relationships/slide" Target="/ppt/slides/slide7.xml" Id="Ref6e139ab1c4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613c0689f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6f7f9ebe4cf9" /><Relationship Type="http://schemas.openxmlformats.org/officeDocument/2006/relationships/theme" Target="/ppt/slideMasters/theme/theme1.xml" Id="R322ea83297a5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c6f7f9ebe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f522197a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02949751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fc71b462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7c84e8b7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8ef13e997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9b148b094b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e9fd30a5e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13 628 386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13 862 020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PETTER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Bioddgaten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