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f2a35933454a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06bb3b81004e7f"/>
  </p:sldMasterIdLst>
  <p:sldIdLst>
    <p:sldId xmlns:r="http://schemas.openxmlformats.org/officeDocument/2006/relationships" id="256" r:id="Rce0be147372f46b6"/>
    <p:sldId xmlns:r="http://schemas.openxmlformats.org/officeDocument/2006/relationships" id="257" r:id="R1fbe312591044004"/>
    <p:sldId xmlns:r="http://schemas.openxmlformats.org/officeDocument/2006/relationships" id="258" r:id="Rcf509606382f434a"/>
    <p:sldId xmlns:r="http://schemas.openxmlformats.org/officeDocument/2006/relationships" id="259" r:id="R9a69b62f87b74af9"/>
    <p:sldId xmlns:r="http://schemas.openxmlformats.org/officeDocument/2006/relationships" id="260" r:id="R8eeb83f62d4049fb"/>
    <p:sldId xmlns:r="http://schemas.openxmlformats.org/officeDocument/2006/relationships" id="261" r:id="R8a8c2f11b4054ed3"/>
    <p:sldId xmlns:r="http://schemas.openxmlformats.org/officeDocument/2006/relationships" id="262" r:id="Ra1a26968043d40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06bb3b81004e7f" /><Relationship Type="http://schemas.openxmlformats.org/officeDocument/2006/relationships/slide" Target="/ppt/slides/slide1.xml" Id="Rce0be147372f46b6" /><Relationship Type="http://schemas.openxmlformats.org/officeDocument/2006/relationships/slide" Target="/ppt/slides/slide2.xml" Id="R1fbe312591044004" /><Relationship Type="http://schemas.openxmlformats.org/officeDocument/2006/relationships/slide" Target="/ppt/slides/slide3.xml" Id="Rcf509606382f434a" /><Relationship Type="http://schemas.openxmlformats.org/officeDocument/2006/relationships/slide" Target="/ppt/slides/slide4.xml" Id="R9a69b62f87b74af9" /><Relationship Type="http://schemas.openxmlformats.org/officeDocument/2006/relationships/slide" Target="/ppt/slides/slide5.xml" Id="R8eeb83f62d4049fb" /><Relationship Type="http://schemas.openxmlformats.org/officeDocument/2006/relationships/slide" Target="/ppt/slides/slide6.xml" Id="R8a8c2f11b4054ed3" /><Relationship Type="http://schemas.openxmlformats.org/officeDocument/2006/relationships/slide" Target="/ppt/slides/slide7.xml" Id="Ra1a26968043d40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93d6d2c0404a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87aa5dc6ce4bb0" /><Relationship Type="http://schemas.openxmlformats.org/officeDocument/2006/relationships/theme" Target="/ppt/slideMasters/theme/theme1.xml" Id="Rb6ec7f9062ee4a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87aa5dc6ce4b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b1fc5e318f43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d88f2a1db140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1b6ddd949d41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bcf58dbeb47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7a88881fa54c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75333d96914c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2500f8db494c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ØYVIND BAKKEN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BAKKEN AS ble etablert [år] og holder til i Helgeroa.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420 905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204 477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520 739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2 492 328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2 639 003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BAKKEN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Søndersrødveien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3295 Helgeroa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oyvind.bakken@bedriftsraadgiverne.no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www.bedriftsraadgiverne.no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989 967 681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BAKKEN AS</a:t>
            </a:r>
          </a:p>
        </p:txBody>
      </p:sp>
    </p:spTree>
  </p:cSld>
  <p:clrMapOvr>
    <a:masterClrMapping xmlns:a="http://schemas.openxmlformats.org/drawingml/2006/main"/>
  </p:clrMapOvr>
</p:sld>
</file>