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bb5be604f942a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10e27ed2b0448f"/>
  </p:sldMasterIdLst>
  <p:sldIdLst>
    <p:sldId xmlns:r="http://schemas.openxmlformats.org/officeDocument/2006/relationships" id="256" r:id="R33b1f6a659b248b9"/>
    <p:sldId xmlns:r="http://schemas.openxmlformats.org/officeDocument/2006/relationships" id="257" r:id="R7ef8004a2fd746c9"/>
    <p:sldId xmlns:r="http://schemas.openxmlformats.org/officeDocument/2006/relationships" id="258" r:id="R6da2c53624144d4c"/>
    <p:sldId xmlns:r="http://schemas.openxmlformats.org/officeDocument/2006/relationships" id="259" r:id="R6d14cf64250047b7"/>
    <p:sldId xmlns:r="http://schemas.openxmlformats.org/officeDocument/2006/relationships" id="260" r:id="R88f7f613f8624ec1"/>
    <p:sldId xmlns:r="http://schemas.openxmlformats.org/officeDocument/2006/relationships" id="261" r:id="R63fb6554cc08488e"/>
    <p:sldId xmlns:r="http://schemas.openxmlformats.org/officeDocument/2006/relationships" id="262" r:id="Rc42eed5635b843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10e27ed2b0448f" /><Relationship Type="http://schemas.openxmlformats.org/officeDocument/2006/relationships/slide" Target="/ppt/slides/slide1.xml" Id="R33b1f6a659b248b9" /><Relationship Type="http://schemas.openxmlformats.org/officeDocument/2006/relationships/slide" Target="/ppt/slides/slide2.xml" Id="R7ef8004a2fd746c9" /><Relationship Type="http://schemas.openxmlformats.org/officeDocument/2006/relationships/slide" Target="/ppt/slides/slide3.xml" Id="R6da2c53624144d4c" /><Relationship Type="http://schemas.openxmlformats.org/officeDocument/2006/relationships/slide" Target="/ppt/slides/slide4.xml" Id="R6d14cf64250047b7" /><Relationship Type="http://schemas.openxmlformats.org/officeDocument/2006/relationships/slide" Target="/ppt/slides/slide5.xml" Id="R88f7f613f8624ec1" /><Relationship Type="http://schemas.openxmlformats.org/officeDocument/2006/relationships/slide" Target="/ppt/slides/slide6.xml" Id="R63fb6554cc08488e" /><Relationship Type="http://schemas.openxmlformats.org/officeDocument/2006/relationships/slide" Target="/ppt/slides/slide7.xml" Id="Rc42eed5635b843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72f87799a5417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e1b3a1aa654e22" /><Relationship Type="http://schemas.openxmlformats.org/officeDocument/2006/relationships/theme" Target="/ppt/slideMasters/theme/theme1.xml" Id="R872bcfa51072484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e1b3a1aa654e2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b2425920024e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f1bb96637042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4aa3fea767472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e1182fc9e241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52feb1016548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fcb4c9c2644d4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626bdbc9904b2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BRL-INVEST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BRL-INVEST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−17 891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431 620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2 914 936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2 914 936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REIDAR LØLAND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Furuveien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4314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989 975 897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BRL-INVEST AS</a:t>
            </a:r>
          </a:p>
        </p:txBody>
      </p:sp>
    </p:spTree>
  </p:cSld>
  <p:clrMapOvr>
    <a:masterClrMapping xmlns:a="http://schemas.openxmlformats.org/drawingml/2006/main"/>
  </p:clrMapOvr>
</p:sld>
</file>