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932edbdd4f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c4abffc8846b3"/>
  </p:sldMasterIdLst>
  <p:sldIdLst>
    <p:sldId xmlns:r="http://schemas.openxmlformats.org/officeDocument/2006/relationships" id="256" r:id="R96134ab761d54859"/>
    <p:sldId xmlns:r="http://schemas.openxmlformats.org/officeDocument/2006/relationships" id="257" r:id="R47dff577cc2f464b"/>
    <p:sldId xmlns:r="http://schemas.openxmlformats.org/officeDocument/2006/relationships" id="258" r:id="R23c5b104616b47c3"/>
    <p:sldId xmlns:r="http://schemas.openxmlformats.org/officeDocument/2006/relationships" id="259" r:id="Rf509a2e6120b49d0"/>
    <p:sldId xmlns:r="http://schemas.openxmlformats.org/officeDocument/2006/relationships" id="260" r:id="Rca13382230d14a97"/>
    <p:sldId xmlns:r="http://schemas.openxmlformats.org/officeDocument/2006/relationships" id="261" r:id="Rd21884acc535470d"/>
    <p:sldId xmlns:r="http://schemas.openxmlformats.org/officeDocument/2006/relationships" id="262" r:id="R7edc8b13a498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c4abffc8846b3" /><Relationship Type="http://schemas.openxmlformats.org/officeDocument/2006/relationships/slide" Target="/ppt/slides/slide1.xml" Id="R96134ab761d54859" /><Relationship Type="http://schemas.openxmlformats.org/officeDocument/2006/relationships/slide" Target="/ppt/slides/slide2.xml" Id="R47dff577cc2f464b" /><Relationship Type="http://schemas.openxmlformats.org/officeDocument/2006/relationships/slide" Target="/ppt/slides/slide3.xml" Id="R23c5b104616b47c3" /><Relationship Type="http://schemas.openxmlformats.org/officeDocument/2006/relationships/slide" Target="/ppt/slides/slide4.xml" Id="Rf509a2e6120b49d0" /><Relationship Type="http://schemas.openxmlformats.org/officeDocument/2006/relationships/slide" Target="/ppt/slides/slide5.xml" Id="Rca13382230d14a97" /><Relationship Type="http://schemas.openxmlformats.org/officeDocument/2006/relationships/slide" Target="/ppt/slides/slide6.xml" Id="Rd21884acc535470d" /><Relationship Type="http://schemas.openxmlformats.org/officeDocument/2006/relationships/slide" Target="/ppt/slides/slide7.xml" Id="R7edc8b13a498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d5e2463834c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aab5601524122" /><Relationship Type="http://schemas.openxmlformats.org/officeDocument/2006/relationships/theme" Target="/ppt/slideMasters/theme/theme1.xml" Id="R962fb2ec5dce45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aab56015241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c376f9469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4b24d7b64d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8db612b4d4d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c4d0f8e78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36744b85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a65174d9b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79a294d5f4f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FRODE HASSEL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HASSEL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1 097 750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549 161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4 452 956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41 767 412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48 780 594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FJELDSETH HASSEL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ARNE FJELDSETH HASSEL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HASSEL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989 976 273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FRODE HASSEL AS</a:t>
            </a:r>
          </a:p>
        </p:txBody>
      </p:sp>
    </p:spTree>
  </p:cSld>
  <p:clrMapOvr>
    <a:masterClrMapping xmlns:a="http://schemas.openxmlformats.org/drawingml/2006/main"/>
  </p:clrMapOvr>
</p:sld>
</file>