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5a6357ee2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541304c8f45ef"/>
  </p:sldMasterIdLst>
  <p:sldIdLst>
    <p:sldId xmlns:r="http://schemas.openxmlformats.org/officeDocument/2006/relationships" id="256" r:id="Reec10cd5bf324a54"/>
    <p:sldId xmlns:r="http://schemas.openxmlformats.org/officeDocument/2006/relationships" id="257" r:id="Rf6643d72948f4fa4"/>
    <p:sldId xmlns:r="http://schemas.openxmlformats.org/officeDocument/2006/relationships" id="258" r:id="R0463e93916a44aa0"/>
    <p:sldId xmlns:r="http://schemas.openxmlformats.org/officeDocument/2006/relationships" id="259" r:id="Rfbc0e6ae70c64be3"/>
    <p:sldId xmlns:r="http://schemas.openxmlformats.org/officeDocument/2006/relationships" id="260" r:id="Rdb62559979014d1f"/>
    <p:sldId xmlns:r="http://schemas.openxmlformats.org/officeDocument/2006/relationships" id="261" r:id="R2e44f3aafb484257"/>
    <p:sldId xmlns:r="http://schemas.openxmlformats.org/officeDocument/2006/relationships" id="262" r:id="R4e2183528c77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541304c8f45ef" /><Relationship Type="http://schemas.openxmlformats.org/officeDocument/2006/relationships/slide" Target="/ppt/slides/slide1.xml" Id="Reec10cd5bf324a54" /><Relationship Type="http://schemas.openxmlformats.org/officeDocument/2006/relationships/slide" Target="/ppt/slides/slide2.xml" Id="Rf6643d72948f4fa4" /><Relationship Type="http://schemas.openxmlformats.org/officeDocument/2006/relationships/slide" Target="/ppt/slides/slide3.xml" Id="R0463e93916a44aa0" /><Relationship Type="http://schemas.openxmlformats.org/officeDocument/2006/relationships/slide" Target="/ppt/slides/slide4.xml" Id="Rfbc0e6ae70c64be3" /><Relationship Type="http://schemas.openxmlformats.org/officeDocument/2006/relationships/slide" Target="/ppt/slides/slide5.xml" Id="Rdb62559979014d1f" /><Relationship Type="http://schemas.openxmlformats.org/officeDocument/2006/relationships/slide" Target="/ppt/slides/slide6.xml" Id="R2e44f3aafb484257" /><Relationship Type="http://schemas.openxmlformats.org/officeDocument/2006/relationships/slide" Target="/ppt/slides/slide7.xml" Id="R4e2183528c77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f2657712c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f98ae97f54254" /><Relationship Type="http://schemas.openxmlformats.org/officeDocument/2006/relationships/theme" Target="/ppt/slideMasters/theme/theme1.xml" Id="R2dcac0243444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f98ae97f5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78dbd4a88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ac2fa0da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f826bf6e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eca44e78b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345edff0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76962a9a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1b1b474d2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VIRKELYST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VIRKELYST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19 087 109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HENRIK KLOUMAN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989 982 893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VIRKELYST AS</a:t>
            </a:r>
          </a:p>
        </p:txBody>
      </p:sp>
    </p:spTree>
  </p:cSld>
  <p:clrMapOvr>
    <a:masterClrMapping xmlns:a="http://schemas.openxmlformats.org/drawingml/2006/main"/>
  </p:clrMapOvr>
</p:sld>
</file>