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bae9184d3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9d116f6764386"/>
  </p:sldMasterIdLst>
  <p:sldIdLst>
    <p:sldId xmlns:r="http://schemas.openxmlformats.org/officeDocument/2006/relationships" id="256" r:id="R286b235665164bc4"/>
    <p:sldId xmlns:r="http://schemas.openxmlformats.org/officeDocument/2006/relationships" id="257" r:id="Rd89391633f8c4215"/>
    <p:sldId xmlns:r="http://schemas.openxmlformats.org/officeDocument/2006/relationships" id="258" r:id="R6aa354c0eaf24e27"/>
    <p:sldId xmlns:r="http://schemas.openxmlformats.org/officeDocument/2006/relationships" id="259" r:id="R5050bbc6f8cc4473"/>
    <p:sldId xmlns:r="http://schemas.openxmlformats.org/officeDocument/2006/relationships" id="260" r:id="Rb63662fb2eaf43a2"/>
    <p:sldId xmlns:r="http://schemas.openxmlformats.org/officeDocument/2006/relationships" id="261" r:id="Re9cf5841fb284659"/>
    <p:sldId xmlns:r="http://schemas.openxmlformats.org/officeDocument/2006/relationships" id="262" r:id="R2b5f80037f12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9d116f6764386" /><Relationship Type="http://schemas.openxmlformats.org/officeDocument/2006/relationships/slide" Target="/ppt/slides/slide1.xml" Id="R286b235665164bc4" /><Relationship Type="http://schemas.openxmlformats.org/officeDocument/2006/relationships/slide" Target="/ppt/slides/slide2.xml" Id="Rd89391633f8c4215" /><Relationship Type="http://schemas.openxmlformats.org/officeDocument/2006/relationships/slide" Target="/ppt/slides/slide3.xml" Id="R6aa354c0eaf24e27" /><Relationship Type="http://schemas.openxmlformats.org/officeDocument/2006/relationships/slide" Target="/ppt/slides/slide4.xml" Id="R5050bbc6f8cc4473" /><Relationship Type="http://schemas.openxmlformats.org/officeDocument/2006/relationships/slide" Target="/ppt/slides/slide5.xml" Id="Rb63662fb2eaf43a2" /><Relationship Type="http://schemas.openxmlformats.org/officeDocument/2006/relationships/slide" Target="/ppt/slides/slide6.xml" Id="Re9cf5841fb284659" /><Relationship Type="http://schemas.openxmlformats.org/officeDocument/2006/relationships/slide" Target="/ppt/slides/slide7.xml" Id="R2b5f80037f12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fba5b34d0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a65c77aa4bcd" /><Relationship Type="http://schemas.openxmlformats.org/officeDocument/2006/relationships/theme" Target="/ppt/slideMasters/theme/theme1.xml" Id="R7d4704db8a5a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1a65c77aa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654a637b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9aa5f5ec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51777f79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2b48d4ba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945b393f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e8e60463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f12a54a18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TORV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1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11 006 537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11 016 392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NILSESVOLD THORESEN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NILSESVOLD THORESEN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Økonomihuset, 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989 996 894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TORV 1 AS</a:t>
            </a:r>
          </a:p>
        </p:txBody>
      </p:sp>
    </p:spTree>
  </p:cSld>
  <p:clrMapOvr>
    <a:masterClrMapping xmlns:a="http://schemas.openxmlformats.org/drawingml/2006/main"/>
  </p:clrMapOvr>
</p:sld>
</file>