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3e4a53ecf1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b58cf59034394"/>
  </p:sldMasterIdLst>
  <p:sldIdLst>
    <p:sldId xmlns:r="http://schemas.openxmlformats.org/officeDocument/2006/relationships" id="256" r:id="R50b58f22481e4188"/>
    <p:sldId xmlns:r="http://schemas.openxmlformats.org/officeDocument/2006/relationships" id="257" r:id="R88dcb6e7ef0241ca"/>
    <p:sldId xmlns:r="http://schemas.openxmlformats.org/officeDocument/2006/relationships" id="258" r:id="Rc0cd67d0de2846e3"/>
    <p:sldId xmlns:r="http://schemas.openxmlformats.org/officeDocument/2006/relationships" id="259" r:id="Rba8c57d5fd8f41f5"/>
    <p:sldId xmlns:r="http://schemas.openxmlformats.org/officeDocument/2006/relationships" id="260" r:id="R87ca8d8f263a43a3"/>
    <p:sldId xmlns:r="http://schemas.openxmlformats.org/officeDocument/2006/relationships" id="261" r:id="Re740eab98ef2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b58cf59034394" /><Relationship Type="http://schemas.openxmlformats.org/officeDocument/2006/relationships/slide" Target="/ppt/slides/slide1.xml" Id="R50b58f22481e4188" /><Relationship Type="http://schemas.openxmlformats.org/officeDocument/2006/relationships/slide" Target="/ppt/slides/slide2.xml" Id="R88dcb6e7ef0241ca" /><Relationship Type="http://schemas.openxmlformats.org/officeDocument/2006/relationships/slide" Target="/ppt/slides/slide3.xml" Id="Rc0cd67d0de2846e3" /><Relationship Type="http://schemas.openxmlformats.org/officeDocument/2006/relationships/slide" Target="/ppt/slides/slide4.xml" Id="Rba8c57d5fd8f41f5" /><Relationship Type="http://schemas.openxmlformats.org/officeDocument/2006/relationships/slide" Target="/ppt/slides/slide5.xml" Id="R87ca8d8f263a43a3" /><Relationship Type="http://schemas.openxmlformats.org/officeDocument/2006/relationships/slide" Target="/ppt/slides/slide6.xml" Id="Re740eab98ef2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57b201e9f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a48b04f5047e3" /><Relationship Type="http://schemas.openxmlformats.org/officeDocument/2006/relationships/theme" Target="/ppt/slideMasters/theme/theme1.xml" Id="Ra28568646beb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a48b04f50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d70cbb65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93f647b4f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9ef26ad93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72390da4b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2d4ecf49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3e6ffb94a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DIGITALBANK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DIGITALBANK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