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32834fcb9649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a4e66039c34cce"/>
  </p:sldMasterIdLst>
  <p:sldIdLst>
    <p:sldId xmlns:r="http://schemas.openxmlformats.org/officeDocument/2006/relationships" id="256" r:id="R663f5b720cf74a2a"/>
    <p:sldId xmlns:r="http://schemas.openxmlformats.org/officeDocument/2006/relationships" id="257" r:id="Rde8f2538206c42a1"/>
    <p:sldId xmlns:r="http://schemas.openxmlformats.org/officeDocument/2006/relationships" id="258" r:id="R1b1c448ab9254fc0"/>
    <p:sldId xmlns:r="http://schemas.openxmlformats.org/officeDocument/2006/relationships" id="259" r:id="Rd136ef92c4854653"/>
    <p:sldId xmlns:r="http://schemas.openxmlformats.org/officeDocument/2006/relationships" id="260" r:id="R22d098d6631048b1"/>
    <p:sldId xmlns:r="http://schemas.openxmlformats.org/officeDocument/2006/relationships" id="261" r:id="Rda4e7f6293a94e4e"/>
    <p:sldId xmlns:r="http://schemas.openxmlformats.org/officeDocument/2006/relationships" id="262" r:id="R41f09bbcf83a40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a4e66039c34cce" /><Relationship Type="http://schemas.openxmlformats.org/officeDocument/2006/relationships/slide" Target="/ppt/slides/slide1.xml" Id="R663f5b720cf74a2a" /><Relationship Type="http://schemas.openxmlformats.org/officeDocument/2006/relationships/slide" Target="/ppt/slides/slide2.xml" Id="Rde8f2538206c42a1" /><Relationship Type="http://schemas.openxmlformats.org/officeDocument/2006/relationships/slide" Target="/ppt/slides/slide3.xml" Id="R1b1c448ab9254fc0" /><Relationship Type="http://schemas.openxmlformats.org/officeDocument/2006/relationships/slide" Target="/ppt/slides/slide4.xml" Id="Rd136ef92c4854653" /><Relationship Type="http://schemas.openxmlformats.org/officeDocument/2006/relationships/slide" Target="/ppt/slides/slide5.xml" Id="R22d098d6631048b1" /><Relationship Type="http://schemas.openxmlformats.org/officeDocument/2006/relationships/slide" Target="/ppt/slides/slide6.xml" Id="Rda4e7f6293a94e4e" /><Relationship Type="http://schemas.openxmlformats.org/officeDocument/2006/relationships/slide" Target="/ppt/slides/slide7.xml" Id="R41f09bbcf83a40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ea42b268448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502583540474e" /><Relationship Type="http://schemas.openxmlformats.org/officeDocument/2006/relationships/theme" Target="/ppt/slideMasters/theme/theme1.xml" Id="R955d3492683542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150258354047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64a9361a048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d941b76cd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679180cf041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f2c99742349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04e95b9a144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b453bcdd943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da6f369154e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MATRETUR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MATRETUR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MATRETUR AS ble etablert [år] og holder til i Finstadjordet.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MATRETUR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MATRETUR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MATRETUR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32 429 961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10 550 983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9 438 119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55 982 740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75 490 337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MATRETUR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MATRETUR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 Gård, Nordliveien 181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1475 Finstadjordet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990 006 431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MATRETUR AS</a:t>
            </a:r>
          </a:p>
        </p:txBody>
      </p:sp>
    </p:spTree>
  </p:cSld>
  <p:clrMapOvr>
    <a:masterClrMapping xmlns:a="http://schemas.openxmlformats.org/drawingml/2006/main"/>
  </p:clrMapOvr>
</p:sld>
</file>