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202522c42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2218b25724a6d"/>
  </p:sldMasterIdLst>
  <p:sldIdLst>
    <p:sldId xmlns:r="http://schemas.openxmlformats.org/officeDocument/2006/relationships" id="256" r:id="Rdc1f42aa72e242f9"/>
    <p:sldId xmlns:r="http://schemas.openxmlformats.org/officeDocument/2006/relationships" id="257" r:id="R0c9e7c6917d441a0"/>
    <p:sldId xmlns:r="http://schemas.openxmlformats.org/officeDocument/2006/relationships" id="258" r:id="Rc6becb78c64a4bb2"/>
    <p:sldId xmlns:r="http://schemas.openxmlformats.org/officeDocument/2006/relationships" id="259" r:id="R0f3c9966d07341b2"/>
    <p:sldId xmlns:r="http://schemas.openxmlformats.org/officeDocument/2006/relationships" id="260" r:id="R3bba36dfa3814af6"/>
    <p:sldId xmlns:r="http://schemas.openxmlformats.org/officeDocument/2006/relationships" id="261" r:id="R1d99da3c1f51477b"/>
    <p:sldId xmlns:r="http://schemas.openxmlformats.org/officeDocument/2006/relationships" id="262" r:id="R7e9e8021d591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2218b25724a6d" /><Relationship Type="http://schemas.openxmlformats.org/officeDocument/2006/relationships/slide" Target="/ppt/slides/slide1.xml" Id="Rdc1f42aa72e242f9" /><Relationship Type="http://schemas.openxmlformats.org/officeDocument/2006/relationships/slide" Target="/ppt/slides/slide2.xml" Id="R0c9e7c6917d441a0" /><Relationship Type="http://schemas.openxmlformats.org/officeDocument/2006/relationships/slide" Target="/ppt/slides/slide3.xml" Id="Rc6becb78c64a4bb2" /><Relationship Type="http://schemas.openxmlformats.org/officeDocument/2006/relationships/slide" Target="/ppt/slides/slide4.xml" Id="R0f3c9966d07341b2" /><Relationship Type="http://schemas.openxmlformats.org/officeDocument/2006/relationships/slide" Target="/ppt/slides/slide5.xml" Id="R3bba36dfa3814af6" /><Relationship Type="http://schemas.openxmlformats.org/officeDocument/2006/relationships/slide" Target="/ppt/slides/slide6.xml" Id="R1d99da3c1f51477b" /><Relationship Type="http://schemas.openxmlformats.org/officeDocument/2006/relationships/slide" Target="/ppt/slides/slide7.xml" Id="R7e9e8021d591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0ac8ffea6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65d9d6ce4804" /><Relationship Type="http://schemas.openxmlformats.org/officeDocument/2006/relationships/theme" Target="/ppt/slideMasters/theme/theme1.xml" Id="R7818aca88038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765d9d6ce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aabb20800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c760e6fdc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9278a7f75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4a461c92b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ecb727faf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3fa85426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100eb8b23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JØRGENSLØKKEN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46 750 872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GISLEBERG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Risbakkvegen 83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gg@marcello.no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JØRGENSLØKKEN HOLDING AS</a:t>
            </a:r>
          </a:p>
        </p:txBody>
      </p:sp>
    </p:spTree>
  </p:cSld>
  <p:clrMapOvr>
    <a:masterClrMapping xmlns:a="http://schemas.openxmlformats.org/drawingml/2006/main"/>
  </p:clrMapOvr>
</p:sld>
</file>