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dc97f803f141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88fc3a36b849df"/>
  </p:sldMasterIdLst>
  <p:sldIdLst>
    <p:sldId xmlns:r="http://schemas.openxmlformats.org/officeDocument/2006/relationships" id="256" r:id="R033a60018f7646c4"/>
    <p:sldId xmlns:r="http://schemas.openxmlformats.org/officeDocument/2006/relationships" id="257" r:id="R59bf0f714bc4422e"/>
    <p:sldId xmlns:r="http://schemas.openxmlformats.org/officeDocument/2006/relationships" id="258" r:id="R835cf1e8ad8d4657"/>
    <p:sldId xmlns:r="http://schemas.openxmlformats.org/officeDocument/2006/relationships" id="259" r:id="R91443653b9e142fd"/>
    <p:sldId xmlns:r="http://schemas.openxmlformats.org/officeDocument/2006/relationships" id="260" r:id="Re97095aab19644b1"/>
    <p:sldId xmlns:r="http://schemas.openxmlformats.org/officeDocument/2006/relationships" id="261" r:id="R944f601e0052414c"/>
    <p:sldId xmlns:r="http://schemas.openxmlformats.org/officeDocument/2006/relationships" id="262" r:id="Red075819e4104b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88fc3a36b849df" /><Relationship Type="http://schemas.openxmlformats.org/officeDocument/2006/relationships/slide" Target="/ppt/slides/slide1.xml" Id="R033a60018f7646c4" /><Relationship Type="http://schemas.openxmlformats.org/officeDocument/2006/relationships/slide" Target="/ppt/slides/slide2.xml" Id="R59bf0f714bc4422e" /><Relationship Type="http://schemas.openxmlformats.org/officeDocument/2006/relationships/slide" Target="/ppt/slides/slide3.xml" Id="R835cf1e8ad8d4657" /><Relationship Type="http://schemas.openxmlformats.org/officeDocument/2006/relationships/slide" Target="/ppt/slides/slide4.xml" Id="R91443653b9e142fd" /><Relationship Type="http://schemas.openxmlformats.org/officeDocument/2006/relationships/slide" Target="/ppt/slides/slide5.xml" Id="Re97095aab19644b1" /><Relationship Type="http://schemas.openxmlformats.org/officeDocument/2006/relationships/slide" Target="/ppt/slides/slide6.xml" Id="R944f601e0052414c" /><Relationship Type="http://schemas.openxmlformats.org/officeDocument/2006/relationships/slide" Target="/ppt/slides/slide7.xml" Id="Red075819e4104b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1ef380007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1d43e09844c52" /><Relationship Type="http://schemas.openxmlformats.org/officeDocument/2006/relationships/theme" Target="/ppt/slideMasters/theme/theme1.xml" Id="Reabe3af3409c4e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21d43e09844c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8af892e1f4d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226c3b3f340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0ea8f84624b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76d361b8940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d2fbd26af46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245ed7a1749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b23be04e944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129 030 248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32 975 784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18 428 564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21 285 380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294 508 625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HOLDING AS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AKITA AS  –  49,8 %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Sandtorv, Grimseidvegen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