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c8cb48135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8a4342d7048a5"/>
  </p:sldMasterIdLst>
  <p:sldIdLst>
    <p:sldId xmlns:r="http://schemas.openxmlformats.org/officeDocument/2006/relationships" id="256" r:id="R1f1cd1213d8c45af"/>
    <p:sldId xmlns:r="http://schemas.openxmlformats.org/officeDocument/2006/relationships" id="257" r:id="Rc2ba86e4592e4e86"/>
    <p:sldId xmlns:r="http://schemas.openxmlformats.org/officeDocument/2006/relationships" id="258" r:id="R8fdcf4b5564847cf"/>
    <p:sldId xmlns:r="http://schemas.openxmlformats.org/officeDocument/2006/relationships" id="259" r:id="Ra641de6f46e84556"/>
    <p:sldId xmlns:r="http://schemas.openxmlformats.org/officeDocument/2006/relationships" id="260" r:id="R18f4f0c30c1a4a79"/>
    <p:sldId xmlns:r="http://schemas.openxmlformats.org/officeDocument/2006/relationships" id="261" r:id="R84ec2122e8044c49"/>
    <p:sldId xmlns:r="http://schemas.openxmlformats.org/officeDocument/2006/relationships" id="262" r:id="R6785fb74c29e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8a4342d7048a5" /><Relationship Type="http://schemas.openxmlformats.org/officeDocument/2006/relationships/slide" Target="/ppt/slides/slide1.xml" Id="R1f1cd1213d8c45af" /><Relationship Type="http://schemas.openxmlformats.org/officeDocument/2006/relationships/slide" Target="/ppt/slides/slide2.xml" Id="Rc2ba86e4592e4e86" /><Relationship Type="http://schemas.openxmlformats.org/officeDocument/2006/relationships/slide" Target="/ppt/slides/slide3.xml" Id="R8fdcf4b5564847cf" /><Relationship Type="http://schemas.openxmlformats.org/officeDocument/2006/relationships/slide" Target="/ppt/slides/slide4.xml" Id="Ra641de6f46e84556" /><Relationship Type="http://schemas.openxmlformats.org/officeDocument/2006/relationships/slide" Target="/ppt/slides/slide5.xml" Id="R18f4f0c30c1a4a79" /><Relationship Type="http://schemas.openxmlformats.org/officeDocument/2006/relationships/slide" Target="/ppt/slides/slide6.xml" Id="R84ec2122e8044c49" /><Relationship Type="http://schemas.openxmlformats.org/officeDocument/2006/relationships/slide" Target="/ppt/slides/slide7.xml" Id="R6785fb74c29e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2a5c894da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ee8c92b646a2" /><Relationship Type="http://schemas.openxmlformats.org/officeDocument/2006/relationships/theme" Target="/ppt/slideMasters/theme/theme1.xml" Id="Ra52ad88ce2bf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eee8c92b6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653dd976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541bb2bd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49d6c8b1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79bde896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9c352b68b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280ca35d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b97f04db3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