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0d851662db4b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90d898447c4d7f"/>
  </p:sldMasterIdLst>
  <p:sldIdLst>
    <p:sldId xmlns:r="http://schemas.openxmlformats.org/officeDocument/2006/relationships" id="256" r:id="Rd281dd24eb4d4d3b"/>
    <p:sldId xmlns:r="http://schemas.openxmlformats.org/officeDocument/2006/relationships" id="257" r:id="R629d7448e6384005"/>
    <p:sldId xmlns:r="http://schemas.openxmlformats.org/officeDocument/2006/relationships" id="258" r:id="Rb82012e2b36f4406"/>
    <p:sldId xmlns:r="http://schemas.openxmlformats.org/officeDocument/2006/relationships" id="259" r:id="R68aefa1a96004759"/>
    <p:sldId xmlns:r="http://schemas.openxmlformats.org/officeDocument/2006/relationships" id="260" r:id="Rfe34a6b77d764eae"/>
    <p:sldId xmlns:r="http://schemas.openxmlformats.org/officeDocument/2006/relationships" id="261" r:id="R9fa603cca9ef481b"/>
    <p:sldId xmlns:r="http://schemas.openxmlformats.org/officeDocument/2006/relationships" id="262" r:id="R6edde68703434b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90d898447c4d7f" /><Relationship Type="http://schemas.openxmlformats.org/officeDocument/2006/relationships/slide" Target="/ppt/slides/slide1.xml" Id="Rd281dd24eb4d4d3b" /><Relationship Type="http://schemas.openxmlformats.org/officeDocument/2006/relationships/slide" Target="/ppt/slides/slide2.xml" Id="R629d7448e6384005" /><Relationship Type="http://schemas.openxmlformats.org/officeDocument/2006/relationships/slide" Target="/ppt/slides/slide3.xml" Id="Rb82012e2b36f4406" /><Relationship Type="http://schemas.openxmlformats.org/officeDocument/2006/relationships/slide" Target="/ppt/slides/slide4.xml" Id="R68aefa1a96004759" /><Relationship Type="http://schemas.openxmlformats.org/officeDocument/2006/relationships/slide" Target="/ppt/slides/slide5.xml" Id="Rfe34a6b77d764eae" /><Relationship Type="http://schemas.openxmlformats.org/officeDocument/2006/relationships/slide" Target="/ppt/slides/slide6.xml" Id="R9fa603cca9ef481b" /><Relationship Type="http://schemas.openxmlformats.org/officeDocument/2006/relationships/slide" Target="/ppt/slides/slide7.xml" Id="R6edde68703434b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535e92ca7544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ba61bcc3248ab" /><Relationship Type="http://schemas.openxmlformats.org/officeDocument/2006/relationships/theme" Target="/ppt/slideMasters/theme/theme1.xml" Id="R630e18812f8040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1ba61bcc3248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cdaa7ff4748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f2f23c8d845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2a380418f46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194f692e945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3362e9e6541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75e07b7e243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50228407a40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MITOSIS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MITOSIS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MITOSIS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MITOSIS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MITOSIS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MITOSIS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142 019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5 747 560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6 093 932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MITOSIS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PETTER SKAGSETH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MITOSIS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Ny-Paradis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5230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990 040 427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MITOSIS AS</a:t>
            </a:r>
          </a:p>
        </p:txBody>
      </p:sp>
    </p:spTree>
  </p:cSld>
  <p:clrMapOvr>
    <a:masterClrMapping xmlns:a="http://schemas.openxmlformats.org/drawingml/2006/main"/>
  </p:clrMapOvr>
</p:sld>
</file>