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346abd127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74588761d4613"/>
  </p:sldMasterIdLst>
  <p:sldIdLst>
    <p:sldId xmlns:r="http://schemas.openxmlformats.org/officeDocument/2006/relationships" id="256" r:id="R9d9961c8627a4a31"/>
    <p:sldId xmlns:r="http://schemas.openxmlformats.org/officeDocument/2006/relationships" id="257" r:id="R5477992d0fcb47f5"/>
    <p:sldId xmlns:r="http://schemas.openxmlformats.org/officeDocument/2006/relationships" id="258" r:id="R11cd7a7288764dd3"/>
    <p:sldId xmlns:r="http://schemas.openxmlformats.org/officeDocument/2006/relationships" id="259" r:id="Rb5955ab41c90488a"/>
    <p:sldId xmlns:r="http://schemas.openxmlformats.org/officeDocument/2006/relationships" id="260" r:id="Rfe01642be6a74628"/>
    <p:sldId xmlns:r="http://schemas.openxmlformats.org/officeDocument/2006/relationships" id="261" r:id="Rbacc5bd4abd9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74588761d4613" /><Relationship Type="http://schemas.openxmlformats.org/officeDocument/2006/relationships/slide" Target="/ppt/slides/slide1.xml" Id="R9d9961c8627a4a31" /><Relationship Type="http://schemas.openxmlformats.org/officeDocument/2006/relationships/slide" Target="/ppt/slides/slide2.xml" Id="R5477992d0fcb47f5" /><Relationship Type="http://schemas.openxmlformats.org/officeDocument/2006/relationships/slide" Target="/ppt/slides/slide3.xml" Id="R11cd7a7288764dd3" /><Relationship Type="http://schemas.openxmlformats.org/officeDocument/2006/relationships/slide" Target="/ppt/slides/slide4.xml" Id="Rb5955ab41c90488a" /><Relationship Type="http://schemas.openxmlformats.org/officeDocument/2006/relationships/slide" Target="/ppt/slides/slide5.xml" Id="Rfe01642be6a74628" /><Relationship Type="http://schemas.openxmlformats.org/officeDocument/2006/relationships/slide" Target="/ppt/slides/slide6.xml" Id="Rbacc5bd4abd9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ab7801718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e1e46db8b46ab" /><Relationship Type="http://schemas.openxmlformats.org/officeDocument/2006/relationships/theme" Target="/ppt/slideMasters/theme/theme1.xml" Id="R797dfd6cb7cc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e1e46db8b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83f3ecbc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adb211790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e395caf6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02d0e3510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4f4c5b4cf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e7129f6f5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