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4073dd0d3b4c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b4341efcc84df1"/>
  </p:sldMasterIdLst>
  <p:sldIdLst>
    <p:sldId xmlns:r="http://schemas.openxmlformats.org/officeDocument/2006/relationships" id="256" r:id="R0cea6303e9de438d"/>
    <p:sldId xmlns:r="http://schemas.openxmlformats.org/officeDocument/2006/relationships" id="257" r:id="Ra010aeca4eb949f6"/>
    <p:sldId xmlns:r="http://schemas.openxmlformats.org/officeDocument/2006/relationships" id="258" r:id="R57734c0614ab468b"/>
    <p:sldId xmlns:r="http://schemas.openxmlformats.org/officeDocument/2006/relationships" id="259" r:id="Rcfc3375a06ce4a1e"/>
    <p:sldId xmlns:r="http://schemas.openxmlformats.org/officeDocument/2006/relationships" id="260" r:id="Ra122e48b09064119"/>
    <p:sldId xmlns:r="http://schemas.openxmlformats.org/officeDocument/2006/relationships" id="261" r:id="R0bf6aff7fe4b4950"/>
    <p:sldId xmlns:r="http://schemas.openxmlformats.org/officeDocument/2006/relationships" id="262" r:id="Re8a1d38144384b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4341efcc84df1" /><Relationship Type="http://schemas.openxmlformats.org/officeDocument/2006/relationships/slide" Target="/ppt/slides/slide1.xml" Id="R0cea6303e9de438d" /><Relationship Type="http://schemas.openxmlformats.org/officeDocument/2006/relationships/slide" Target="/ppt/slides/slide2.xml" Id="Ra010aeca4eb949f6" /><Relationship Type="http://schemas.openxmlformats.org/officeDocument/2006/relationships/slide" Target="/ppt/slides/slide3.xml" Id="R57734c0614ab468b" /><Relationship Type="http://schemas.openxmlformats.org/officeDocument/2006/relationships/slide" Target="/ppt/slides/slide4.xml" Id="Rcfc3375a06ce4a1e" /><Relationship Type="http://schemas.openxmlformats.org/officeDocument/2006/relationships/slide" Target="/ppt/slides/slide5.xml" Id="Ra122e48b09064119" /><Relationship Type="http://schemas.openxmlformats.org/officeDocument/2006/relationships/slide" Target="/ppt/slides/slide6.xml" Id="R0bf6aff7fe4b4950" /><Relationship Type="http://schemas.openxmlformats.org/officeDocument/2006/relationships/slide" Target="/ppt/slides/slide7.xml" Id="Re8a1d38144384b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0efe943e241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f06734b924314" /><Relationship Type="http://schemas.openxmlformats.org/officeDocument/2006/relationships/theme" Target="/ppt/slideMasters/theme/theme1.xml" Id="R553e47a2489e4b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ff06734b9243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60888537b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4f154807142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06023300f45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530ea512b4a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0bbf1a0b444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06cfb92d944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4bfe865c04d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JGB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JGB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4 428 863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2 706 183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8 199 481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9 636 346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GUNNAR BOEHLKE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Torjusbakken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990 064 202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