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78a2540dde4497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34d2a1e0d064446"/>
  </p:sldMasterIdLst>
  <p:sldIdLst>
    <p:sldId xmlns:r="http://schemas.openxmlformats.org/officeDocument/2006/relationships" id="256" r:id="Rac000f42dba1427c"/>
    <p:sldId xmlns:r="http://schemas.openxmlformats.org/officeDocument/2006/relationships" id="257" r:id="R38f1546a9b6b41b3"/>
    <p:sldId xmlns:r="http://schemas.openxmlformats.org/officeDocument/2006/relationships" id="258" r:id="R4fc3fa699a744300"/>
    <p:sldId xmlns:r="http://schemas.openxmlformats.org/officeDocument/2006/relationships" id="259" r:id="R27fc34a1ee3e4a4d"/>
    <p:sldId xmlns:r="http://schemas.openxmlformats.org/officeDocument/2006/relationships" id="260" r:id="Rf259e86579324a4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4d2a1e0d064446" /><Relationship Type="http://schemas.openxmlformats.org/officeDocument/2006/relationships/slide" Target="/ppt/slides/slide1.xml" Id="Rac000f42dba1427c" /><Relationship Type="http://schemas.openxmlformats.org/officeDocument/2006/relationships/slide" Target="/ppt/slides/slide2.xml" Id="R38f1546a9b6b41b3" /><Relationship Type="http://schemas.openxmlformats.org/officeDocument/2006/relationships/slide" Target="/ppt/slides/slide3.xml" Id="R4fc3fa699a744300" /><Relationship Type="http://schemas.openxmlformats.org/officeDocument/2006/relationships/slide" Target="/ppt/slides/slide4.xml" Id="R27fc34a1ee3e4a4d" /><Relationship Type="http://schemas.openxmlformats.org/officeDocument/2006/relationships/slide" Target="/ppt/slides/slide5.xml" Id="Rf259e86579324a4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4d70e2b999475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92c16552d84ab9" /><Relationship Type="http://schemas.openxmlformats.org/officeDocument/2006/relationships/theme" Target="/ppt/slideMasters/theme/theme1.xml" Id="R20cdb6c5302848b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892c16552d84ab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d029a95688414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0257dde85c4d4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a6020756ad458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58ec48ad9140c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a31d6284564ca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FJELLSTYRENE I LIERNE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FJELLSTYRENE I LIERNE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FJELLSTYRENE I LIERNE SA ble etablert [år] og holder til i Nordli.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FJELLSTYRENE I LIERNE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FJELLSTYRENE I LIERNE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FJELLSTYRENE I LIERNE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7882 Nordli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34 34 66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990 083 738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FJELLSTYRENE I LIERNE SA</a:t>
            </a:r>
          </a:p>
        </p:txBody>
      </p:sp>
    </p:spTree>
  </p:cSld>
  <p:clrMapOvr>
    <a:masterClrMapping xmlns:a="http://schemas.openxmlformats.org/drawingml/2006/main"/>
  </p:clrMapOvr>
</p:sld>
</file>