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7ce69924a240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bfe8021fe44f6f"/>
  </p:sldMasterIdLst>
  <p:sldIdLst>
    <p:sldId xmlns:r="http://schemas.openxmlformats.org/officeDocument/2006/relationships" id="256" r:id="R009b92d82f4c4878"/>
    <p:sldId xmlns:r="http://schemas.openxmlformats.org/officeDocument/2006/relationships" id="257" r:id="R83e1e039b5ac4831"/>
    <p:sldId xmlns:r="http://schemas.openxmlformats.org/officeDocument/2006/relationships" id="258" r:id="Ra63f078a1dca41bc"/>
    <p:sldId xmlns:r="http://schemas.openxmlformats.org/officeDocument/2006/relationships" id="259" r:id="R9064176f5fde4eb2"/>
    <p:sldId xmlns:r="http://schemas.openxmlformats.org/officeDocument/2006/relationships" id="260" r:id="R6a1632381e344ea5"/>
    <p:sldId xmlns:r="http://schemas.openxmlformats.org/officeDocument/2006/relationships" id="261" r:id="Rfeaaf852be504cf0"/>
    <p:sldId xmlns:r="http://schemas.openxmlformats.org/officeDocument/2006/relationships" id="262" r:id="R9c5020fa531e4a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bfe8021fe44f6f" /><Relationship Type="http://schemas.openxmlformats.org/officeDocument/2006/relationships/slide" Target="/ppt/slides/slide1.xml" Id="R009b92d82f4c4878" /><Relationship Type="http://schemas.openxmlformats.org/officeDocument/2006/relationships/slide" Target="/ppt/slides/slide2.xml" Id="R83e1e039b5ac4831" /><Relationship Type="http://schemas.openxmlformats.org/officeDocument/2006/relationships/slide" Target="/ppt/slides/slide3.xml" Id="Ra63f078a1dca41bc" /><Relationship Type="http://schemas.openxmlformats.org/officeDocument/2006/relationships/slide" Target="/ppt/slides/slide4.xml" Id="R9064176f5fde4eb2" /><Relationship Type="http://schemas.openxmlformats.org/officeDocument/2006/relationships/slide" Target="/ppt/slides/slide5.xml" Id="R6a1632381e344ea5" /><Relationship Type="http://schemas.openxmlformats.org/officeDocument/2006/relationships/slide" Target="/ppt/slides/slide6.xml" Id="Rfeaaf852be504cf0" /><Relationship Type="http://schemas.openxmlformats.org/officeDocument/2006/relationships/slide" Target="/ppt/slides/slide7.xml" Id="R9c5020fa531e4a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6c012f462f4e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56da6743f460e" /><Relationship Type="http://schemas.openxmlformats.org/officeDocument/2006/relationships/theme" Target="/ppt/slideMasters/theme/theme1.xml" Id="R23e615a1483742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656da6743f46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6aebb0f0c4f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0d66b791747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f46da698741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6c1ab03c34d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28d39ecbf47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03ffd5b1d4c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c57186ec64c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FOSSEKALLEN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FOSSEKALLEN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148 489 788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137 018 148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132 769 476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1 321 810 231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1 347 789 356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ELVEKALLEN AS  –  28,2 %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AGF AS  –  28,1 %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AMFA AS  –  28,1 %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ELVEKALLEN AS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AMFA AS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990 093 210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