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b617fbcde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f927761ec4e9a"/>
  </p:sldMasterIdLst>
  <p:sldIdLst>
    <p:sldId xmlns:r="http://schemas.openxmlformats.org/officeDocument/2006/relationships" id="256" r:id="R0e7557695bd74451"/>
    <p:sldId xmlns:r="http://schemas.openxmlformats.org/officeDocument/2006/relationships" id="257" r:id="Rbacb8b084b28467e"/>
    <p:sldId xmlns:r="http://schemas.openxmlformats.org/officeDocument/2006/relationships" id="258" r:id="R25b153de38eb46ab"/>
    <p:sldId xmlns:r="http://schemas.openxmlformats.org/officeDocument/2006/relationships" id="259" r:id="R2028ba4395654bd5"/>
    <p:sldId xmlns:r="http://schemas.openxmlformats.org/officeDocument/2006/relationships" id="260" r:id="R89608c1581dd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f927761ec4e9a" /><Relationship Type="http://schemas.openxmlformats.org/officeDocument/2006/relationships/slide" Target="/ppt/slides/slide1.xml" Id="R0e7557695bd74451" /><Relationship Type="http://schemas.openxmlformats.org/officeDocument/2006/relationships/slide" Target="/ppt/slides/slide2.xml" Id="Rbacb8b084b28467e" /><Relationship Type="http://schemas.openxmlformats.org/officeDocument/2006/relationships/slide" Target="/ppt/slides/slide3.xml" Id="R25b153de38eb46ab" /><Relationship Type="http://schemas.openxmlformats.org/officeDocument/2006/relationships/slide" Target="/ppt/slides/slide4.xml" Id="R2028ba4395654bd5" /><Relationship Type="http://schemas.openxmlformats.org/officeDocument/2006/relationships/slide" Target="/ppt/slides/slide5.xml" Id="R89608c1581dd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676c3639f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a2bd2ea9414e" /><Relationship Type="http://schemas.openxmlformats.org/officeDocument/2006/relationships/theme" Target="/ppt/slideMasters/theme/theme1.xml" Id="R98579871e586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da2bd2ea9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62aa5e8e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ad1d2044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8d50901b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53e3e15b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c87ac5a9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AKSJEEUROPA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AKSJEEUROPA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AKSJEEUROPA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AKSJEEUROPA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AKSJEEUROPA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AKSJEEUROPA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990 122 555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AKSJEEUROPA INDEKS</a:t>
            </a:r>
          </a:p>
        </p:txBody>
      </p:sp>
    </p:spTree>
  </p:cSld>
  <p:clrMapOvr>
    <a:masterClrMapping xmlns:a="http://schemas.openxmlformats.org/drawingml/2006/main"/>
  </p:clrMapOvr>
</p:sld>
</file>