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1ee757b2ee6461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e527d0443ad496c"/>
  </p:sldMasterIdLst>
  <p:sldIdLst>
    <p:sldId xmlns:r="http://schemas.openxmlformats.org/officeDocument/2006/relationships" id="256" r:id="Rbc424ed6f80e4195"/>
    <p:sldId xmlns:r="http://schemas.openxmlformats.org/officeDocument/2006/relationships" id="257" r:id="Rf83b7bccaddd4636"/>
    <p:sldId xmlns:r="http://schemas.openxmlformats.org/officeDocument/2006/relationships" id="258" r:id="R1f033773c75e4f78"/>
    <p:sldId xmlns:r="http://schemas.openxmlformats.org/officeDocument/2006/relationships" id="259" r:id="Rca706a2925224b61"/>
    <p:sldId xmlns:r="http://schemas.openxmlformats.org/officeDocument/2006/relationships" id="260" r:id="R4bdfc4cc17284cb7"/>
    <p:sldId xmlns:r="http://schemas.openxmlformats.org/officeDocument/2006/relationships" id="261" r:id="Rf55cfd5b49cb4fa2"/>
    <p:sldId xmlns:r="http://schemas.openxmlformats.org/officeDocument/2006/relationships" id="262" r:id="R45a7c31fcbc54bd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e527d0443ad496c" /><Relationship Type="http://schemas.openxmlformats.org/officeDocument/2006/relationships/slide" Target="/ppt/slides/slide1.xml" Id="Rbc424ed6f80e4195" /><Relationship Type="http://schemas.openxmlformats.org/officeDocument/2006/relationships/slide" Target="/ppt/slides/slide2.xml" Id="Rf83b7bccaddd4636" /><Relationship Type="http://schemas.openxmlformats.org/officeDocument/2006/relationships/slide" Target="/ppt/slides/slide3.xml" Id="R1f033773c75e4f78" /><Relationship Type="http://schemas.openxmlformats.org/officeDocument/2006/relationships/slide" Target="/ppt/slides/slide4.xml" Id="Rca706a2925224b61" /><Relationship Type="http://schemas.openxmlformats.org/officeDocument/2006/relationships/slide" Target="/ppt/slides/slide5.xml" Id="R4bdfc4cc17284cb7" /><Relationship Type="http://schemas.openxmlformats.org/officeDocument/2006/relationships/slide" Target="/ppt/slides/slide6.xml" Id="Rf55cfd5b49cb4fa2" /><Relationship Type="http://schemas.openxmlformats.org/officeDocument/2006/relationships/slide" Target="/ppt/slides/slide7.xml" Id="R45a7c31fcbc54bd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07faea6343640d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225ce292bf4d11" /><Relationship Type="http://schemas.openxmlformats.org/officeDocument/2006/relationships/theme" Target="/ppt/slideMasters/theme/theme1.xml" Id="R89a0c1ddd002488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b225ce292bf4d1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eaa6ff72b84f0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3d0cbfd24845d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9572ea44ba42f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ab91d9673f402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15b0ad81e94f4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bea2ad5a3d425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ad2cc43da447b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TELEREVISJON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TELEREVISJON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TELEREVISJON AS ble etablert [år] og holder til i Seljord.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TELEREVISJON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TELEREVISJON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TELEREVISJON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10 250 739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270 580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177 674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1 042 237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2 599 380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TELEREVISJON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KRISTIAN ESPELAND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TELEREVISJON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Steinsrudvegen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3840 Seljord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35 06 44 88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post@telerevisjon.no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www.telerevisjon.no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990 174 873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TELEREVISJON AS</a:t>
            </a:r>
          </a:p>
        </p:txBody>
      </p:sp>
    </p:spTree>
  </p:cSld>
  <p:clrMapOvr>
    <a:masterClrMapping xmlns:a="http://schemas.openxmlformats.org/drawingml/2006/main"/>
  </p:clrMapOvr>
</p:sld>
</file>