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2d3cff7d5c4a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4637a71f804310"/>
  </p:sldMasterIdLst>
  <p:sldIdLst>
    <p:sldId xmlns:r="http://schemas.openxmlformats.org/officeDocument/2006/relationships" id="256" r:id="R86f93e1aed3e4180"/>
    <p:sldId xmlns:r="http://schemas.openxmlformats.org/officeDocument/2006/relationships" id="257" r:id="Re9c53671d09845e9"/>
    <p:sldId xmlns:r="http://schemas.openxmlformats.org/officeDocument/2006/relationships" id="258" r:id="R791f3979329d40e9"/>
    <p:sldId xmlns:r="http://schemas.openxmlformats.org/officeDocument/2006/relationships" id="259" r:id="Ree18c16cb4434015"/>
    <p:sldId xmlns:r="http://schemas.openxmlformats.org/officeDocument/2006/relationships" id="260" r:id="R927992028c0f4d86"/>
    <p:sldId xmlns:r="http://schemas.openxmlformats.org/officeDocument/2006/relationships" id="261" r:id="R38bec4eff8504d11"/>
    <p:sldId xmlns:r="http://schemas.openxmlformats.org/officeDocument/2006/relationships" id="262" r:id="R326af26adadc4b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4637a71f804310" /><Relationship Type="http://schemas.openxmlformats.org/officeDocument/2006/relationships/slide" Target="/ppt/slides/slide1.xml" Id="R86f93e1aed3e4180" /><Relationship Type="http://schemas.openxmlformats.org/officeDocument/2006/relationships/slide" Target="/ppt/slides/slide2.xml" Id="Re9c53671d09845e9" /><Relationship Type="http://schemas.openxmlformats.org/officeDocument/2006/relationships/slide" Target="/ppt/slides/slide3.xml" Id="R791f3979329d40e9" /><Relationship Type="http://schemas.openxmlformats.org/officeDocument/2006/relationships/slide" Target="/ppt/slides/slide4.xml" Id="Ree18c16cb4434015" /><Relationship Type="http://schemas.openxmlformats.org/officeDocument/2006/relationships/slide" Target="/ppt/slides/slide5.xml" Id="R927992028c0f4d86" /><Relationship Type="http://schemas.openxmlformats.org/officeDocument/2006/relationships/slide" Target="/ppt/slides/slide6.xml" Id="R38bec4eff8504d11" /><Relationship Type="http://schemas.openxmlformats.org/officeDocument/2006/relationships/slide" Target="/ppt/slides/slide7.xml" Id="R326af26adadc4b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70a7583f0d49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65eedf5c3145da" /><Relationship Type="http://schemas.openxmlformats.org/officeDocument/2006/relationships/theme" Target="/ppt/slideMasters/theme/theme1.xml" Id="Rcd67434e419a48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65eedf5c3145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9e42a5cd5941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5cf98c286a4d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b6d046c6a542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86b66eb35a44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4611f6533242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5ed49ba9e943a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b6053827cf43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SKYBIRD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SKYBIRD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SKYBIRD AS ble etablert [år] og holder til i Heimdal.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SKYBIRD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SKYBIRD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SKYBIRD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405 569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302 171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308 571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5 524 154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5 534 150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SKYBIRD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EIRIK EGGAN  –  54,0 %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KRISTINE EGGAN  –  46,0 %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SKYBIRD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Jan Eirik Eggan, Lundåsen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7089 Heimdal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990 242 542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SKYBIRD AS</a:t>
            </a:r>
          </a:p>
        </p:txBody>
      </p:sp>
    </p:spTree>
  </p:cSld>
  <p:clrMapOvr>
    <a:masterClrMapping xmlns:a="http://schemas.openxmlformats.org/drawingml/2006/main"/>
  </p:clrMapOvr>
</p:sld>
</file>