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4f3d887cd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8a0326d4b441a"/>
  </p:sldMasterIdLst>
  <p:sldIdLst>
    <p:sldId xmlns:r="http://schemas.openxmlformats.org/officeDocument/2006/relationships" id="256" r:id="Rf3f31c9e2c5a4dc8"/>
    <p:sldId xmlns:r="http://schemas.openxmlformats.org/officeDocument/2006/relationships" id="257" r:id="R9300423031ee4078"/>
    <p:sldId xmlns:r="http://schemas.openxmlformats.org/officeDocument/2006/relationships" id="258" r:id="R42de896db69c4026"/>
    <p:sldId xmlns:r="http://schemas.openxmlformats.org/officeDocument/2006/relationships" id="259" r:id="R3bdd702e2f8149bd"/>
    <p:sldId xmlns:r="http://schemas.openxmlformats.org/officeDocument/2006/relationships" id="260" r:id="Re4206640563e4b60"/>
    <p:sldId xmlns:r="http://schemas.openxmlformats.org/officeDocument/2006/relationships" id="261" r:id="Rb7188d92152d4312"/>
    <p:sldId xmlns:r="http://schemas.openxmlformats.org/officeDocument/2006/relationships" id="262" r:id="Rd57c791e0c4c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8a0326d4b441a" /><Relationship Type="http://schemas.openxmlformats.org/officeDocument/2006/relationships/slide" Target="/ppt/slides/slide1.xml" Id="Rf3f31c9e2c5a4dc8" /><Relationship Type="http://schemas.openxmlformats.org/officeDocument/2006/relationships/slide" Target="/ppt/slides/slide2.xml" Id="R9300423031ee4078" /><Relationship Type="http://schemas.openxmlformats.org/officeDocument/2006/relationships/slide" Target="/ppt/slides/slide3.xml" Id="R42de896db69c4026" /><Relationship Type="http://schemas.openxmlformats.org/officeDocument/2006/relationships/slide" Target="/ppt/slides/slide4.xml" Id="R3bdd702e2f8149bd" /><Relationship Type="http://schemas.openxmlformats.org/officeDocument/2006/relationships/slide" Target="/ppt/slides/slide5.xml" Id="Re4206640563e4b60" /><Relationship Type="http://schemas.openxmlformats.org/officeDocument/2006/relationships/slide" Target="/ppt/slides/slide6.xml" Id="Rb7188d92152d4312" /><Relationship Type="http://schemas.openxmlformats.org/officeDocument/2006/relationships/slide" Target="/ppt/slides/slide7.xml" Id="Rd57c791e0c4c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6c3e6a9de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1871533fc40cb" /><Relationship Type="http://schemas.openxmlformats.org/officeDocument/2006/relationships/theme" Target="/ppt/slideMasters/theme/theme1.xml" Id="Rf75246408327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1871533fc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2888e0569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fc5fd13b0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74cc91cfc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10391020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ca54e7162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f08c677e6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5717ea83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RESULTATFOKUS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15 812 539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16 353 333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 Edvard Mathisen, Øvre Bøkeligate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