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6f573a019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e86d447d34baa"/>
  </p:sldMasterIdLst>
  <p:sldIdLst>
    <p:sldId xmlns:r="http://schemas.openxmlformats.org/officeDocument/2006/relationships" id="256" r:id="R27651bb2c3ee4980"/>
    <p:sldId xmlns:r="http://schemas.openxmlformats.org/officeDocument/2006/relationships" id="257" r:id="Refaba0db150c4641"/>
    <p:sldId xmlns:r="http://schemas.openxmlformats.org/officeDocument/2006/relationships" id="258" r:id="Rf492f2fc6f8a4b98"/>
    <p:sldId xmlns:r="http://schemas.openxmlformats.org/officeDocument/2006/relationships" id="259" r:id="R41817fce9162448d"/>
    <p:sldId xmlns:r="http://schemas.openxmlformats.org/officeDocument/2006/relationships" id="260" r:id="R54269337d1064c84"/>
    <p:sldId xmlns:r="http://schemas.openxmlformats.org/officeDocument/2006/relationships" id="261" r:id="R13853b13c6614d26"/>
    <p:sldId xmlns:r="http://schemas.openxmlformats.org/officeDocument/2006/relationships" id="262" r:id="Rb2aee7ad0719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e86d447d34baa" /><Relationship Type="http://schemas.openxmlformats.org/officeDocument/2006/relationships/slide" Target="/ppt/slides/slide1.xml" Id="R27651bb2c3ee4980" /><Relationship Type="http://schemas.openxmlformats.org/officeDocument/2006/relationships/slide" Target="/ppt/slides/slide2.xml" Id="Refaba0db150c4641" /><Relationship Type="http://schemas.openxmlformats.org/officeDocument/2006/relationships/slide" Target="/ppt/slides/slide3.xml" Id="Rf492f2fc6f8a4b98" /><Relationship Type="http://schemas.openxmlformats.org/officeDocument/2006/relationships/slide" Target="/ppt/slides/slide4.xml" Id="R41817fce9162448d" /><Relationship Type="http://schemas.openxmlformats.org/officeDocument/2006/relationships/slide" Target="/ppt/slides/slide5.xml" Id="R54269337d1064c84" /><Relationship Type="http://schemas.openxmlformats.org/officeDocument/2006/relationships/slide" Target="/ppt/slides/slide6.xml" Id="R13853b13c6614d26" /><Relationship Type="http://schemas.openxmlformats.org/officeDocument/2006/relationships/slide" Target="/ppt/slides/slide7.xml" Id="Rb2aee7ad0719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10b4e8a03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709005c44eaa" /><Relationship Type="http://schemas.openxmlformats.org/officeDocument/2006/relationships/theme" Target="/ppt/slideMasters/theme/theme1.xml" Id="R50a10ae01e7c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e709005c4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e8d28e4fd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89a80708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07c2f9297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92050c48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2eeb39ad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4b77ff67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7494ac07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AB  –  55,3 %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