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f35a3027b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1386231cb4d6e"/>
  </p:sldMasterIdLst>
  <p:sldIdLst>
    <p:sldId xmlns:r="http://schemas.openxmlformats.org/officeDocument/2006/relationships" id="256" r:id="Rbe4d1636219c457e"/>
    <p:sldId xmlns:r="http://schemas.openxmlformats.org/officeDocument/2006/relationships" id="257" r:id="R4e4241bb2e0d4342"/>
    <p:sldId xmlns:r="http://schemas.openxmlformats.org/officeDocument/2006/relationships" id="258" r:id="R32fd7d7857124671"/>
    <p:sldId xmlns:r="http://schemas.openxmlformats.org/officeDocument/2006/relationships" id="259" r:id="R53bb8fffa1b644f2"/>
    <p:sldId xmlns:r="http://schemas.openxmlformats.org/officeDocument/2006/relationships" id="260" r:id="Rfadcd1ed98594ed8"/>
    <p:sldId xmlns:r="http://schemas.openxmlformats.org/officeDocument/2006/relationships" id="261" r:id="Rcbec381e73614c82"/>
    <p:sldId xmlns:r="http://schemas.openxmlformats.org/officeDocument/2006/relationships" id="262" r:id="R705f68966dd4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1386231cb4d6e" /><Relationship Type="http://schemas.openxmlformats.org/officeDocument/2006/relationships/slide" Target="/ppt/slides/slide1.xml" Id="Rbe4d1636219c457e" /><Relationship Type="http://schemas.openxmlformats.org/officeDocument/2006/relationships/slide" Target="/ppt/slides/slide2.xml" Id="R4e4241bb2e0d4342" /><Relationship Type="http://schemas.openxmlformats.org/officeDocument/2006/relationships/slide" Target="/ppt/slides/slide3.xml" Id="R32fd7d7857124671" /><Relationship Type="http://schemas.openxmlformats.org/officeDocument/2006/relationships/slide" Target="/ppt/slides/slide4.xml" Id="R53bb8fffa1b644f2" /><Relationship Type="http://schemas.openxmlformats.org/officeDocument/2006/relationships/slide" Target="/ppt/slides/slide5.xml" Id="Rfadcd1ed98594ed8" /><Relationship Type="http://schemas.openxmlformats.org/officeDocument/2006/relationships/slide" Target="/ppt/slides/slide6.xml" Id="Rcbec381e73614c82" /><Relationship Type="http://schemas.openxmlformats.org/officeDocument/2006/relationships/slide" Target="/ppt/slides/slide7.xml" Id="R705f68966dd4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9107a4cf6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3d263cc341c2" /><Relationship Type="http://schemas.openxmlformats.org/officeDocument/2006/relationships/theme" Target="/ppt/slideMasters/theme/theme1.xml" Id="R15c990ee0ef4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53d263cc3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b281fda8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9c99dade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8a1712b20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c7921b9c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d5545851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6eca4da0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a52037894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121 969 085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39 535 520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32 298 172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76 668 712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59 22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ASSET MANAGEMENT AS</a:t>
            </a:r>
          </a:p>
        </p:txBody>
      </p:sp>
    </p:spTree>
  </p:cSld>
  <p:clrMapOvr>
    <a:masterClrMapping xmlns:a="http://schemas.openxmlformats.org/drawingml/2006/main"/>
  </p:clrMapOvr>
</p:sld>
</file>