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54e070344345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a50077d29e4300"/>
  </p:sldMasterIdLst>
  <p:sldIdLst>
    <p:sldId xmlns:r="http://schemas.openxmlformats.org/officeDocument/2006/relationships" id="256" r:id="R6457e6426f1948a3"/>
    <p:sldId xmlns:r="http://schemas.openxmlformats.org/officeDocument/2006/relationships" id="257" r:id="R6f8a392b62864060"/>
    <p:sldId xmlns:r="http://schemas.openxmlformats.org/officeDocument/2006/relationships" id="258" r:id="Rb47a115f07094c75"/>
    <p:sldId xmlns:r="http://schemas.openxmlformats.org/officeDocument/2006/relationships" id="259" r:id="R5b4553c779454acb"/>
    <p:sldId xmlns:r="http://schemas.openxmlformats.org/officeDocument/2006/relationships" id="260" r:id="R15b6bb17e71e4764"/>
    <p:sldId xmlns:r="http://schemas.openxmlformats.org/officeDocument/2006/relationships" id="261" r:id="Rfe995ebff1fa4dc3"/>
    <p:sldId xmlns:r="http://schemas.openxmlformats.org/officeDocument/2006/relationships" id="262" r:id="R27fdd43f98b0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50077d29e4300" /><Relationship Type="http://schemas.openxmlformats.org/officeDocument/2006/relationships/slide" Target="/ppt/slides/slide1.xml" Id="R6457e6426f1948a3" /><Relationship Type="http://schemas.openxmlformats.org/officeDocument/2006/relationships/slide" Target="/ppt/slides/slide2.xml" Id="R6f8a392b62864060" /><Relationship Type="http://schemas.openxmlformats.org/officeDocument/2006/relationships/slide" Target="/ppt/slides/slide3.xml" Id="Rb47a115f07094c75" /><Relationship Type="http://schemas.openxmlformats.org/officeDocument/2006/relationships/slide" Target="/ppt/slides/slide4.xml" Id="R5b4553c779454acb" /><Relationship Type="http://schemas.openxmlformats.org/officeDocument/2006/relationships/slide" Target="/ppt/slides/slide5.xml" Id="R15b6bb17e71e4764" /><Relationship Type="http://schemas.openxmlformats.org/officeDocument/2006/relationships/slide" Target="/ppt/slides/slide6.xml" Id="Rfe995ebff1fa4dc3" /><Relationship Type="http://schemas.openxmlformats.org/officeDocument/2006/relationships/slide" Target="/ppt/slides/slide7.xml" Id="R27fdd43f98b0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3c27baa20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a4eeda9c24d7f" /><Relationship Type="http://schemas.openxmlformats.org/officeDocument/2006/relationships/theme" Target="/ppt/slideMasters/theme/theme1.xml" Id="R3ba3aca1e4eb4f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a4eeda9c2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10e343f0b4d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92f4dd3bb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a8a9021944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23a4dbd6845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11f27bc5746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d89deed7d4b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36953de1343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AKEBAKKEN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7 098 531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19 544 725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20 495 576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LANDBØ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Endre Landbø, Akebakkeskogen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55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AKEBAKKEN INVEST AS</a:t>
            </a:r>
          </a:p>
        </p:txBody>
      </p:sp>
    </p:spTree>
  </p:cSld>
  <p:clrMapOvr>
    <a:masterClrMapping xmlns:a="http://schemas.openxmlformats.org/drawingml/2006/main"/>
  </p:clrMapOvr>
</p:sld>
</file>