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39b616ee9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42727b84e4f86"/>
  </p:sldMasterIdLst>
  <p:sldIdLst>
    <p:sldId xmlns:r="http://schemas.openxmlformats.org/officeDocument/2006/relationships" id="256" r:id="R49aaef5c321a4abd"/>
    <p:sldId xmlns:r="http://schemas.openxmlformats.org/officeDocument/2006/relationships" id="257" r:id="Re5689ad03f4f41e4"/>
    <p:sldId xmlns:r="http://schemas.openxmlformats.org/officeDocument/2006/relationships" id="258" r:id="R893a380eaae24f35"/>
    <p:sldId xmlns:r="http://schemas.openxmlformats.org/officeDocument/2006/relationships" id="259" r:id="Rbe9085faeaae4caa"/>
    <p:sldId xmlns:r="http://schemas.openxmlformats.org/officeDocument/2006/relationships" id="260" r:id="Rd8df231076074ff2"/>
    <p:sldId xmlns:r="http://schemas.openxmlformats.org/officeDocument/2006/relationships" id="261" r:id="R4d36186d90084968"/>
    <p:sldId xmlns:r="http://schemas.openxmlformats.org/officeDocument/2006/relationships" id="262" r:id="R2abb068b61e1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42727b84e4f86" /><Relationship Type="http://schemas.openxmlformats.org/officeDocument/2006/relationships/slide" Target="/ppt/slides/slide1.xml" Id="R49aaef5c321a4abd" /><Relationship Type="http://schemas.openxmlformats.org/officeDocument/2006/relationships/slide" Target="/ppt/slides/slide2.xml" Id="Re5689ad03f4f41e4" /><Relationship Type="http://schemas.openxmlformats.org/officeDocument/2006/relationships/slide" Target="/ppt/slides/slide3.xml" Id="R893a380eaae24f35" /><Relationship Type="http://schemas.openxmlformats.org/officeDocument/2006/relationships/slide" Target="/ppt/slides/slide4.xml" Id="Rbe9085faeaae4caa" /><Relationship Type="http://schemas.openxmlformats.org/officeDocument/2006/relationships/slide" Target="/ppt/slides/slide5.xml" Id="Rd8df231076074ff2" /><Relationship Type="http://schemas.openxmlformats.org/officeDocument/2006/relationships/slide" Target="/ppt/slides/slide6.xml" Id="R4d36186d90084968" /><Relationship Type="http://schemas.openxmlformats.org/officeDocument/2006/relationships/slide" Target="/ppt/slides/slide7.xml" Id="R2abb068b61e1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8d05cacee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85d0978374166" /><Relationship Type="http://schemas.openxmlformats.org/officeDocument/2006/relationships/theme" Target="/ppt/slideMasters/theme/theme1.xml" Id="R1cbe8e43745a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85d097837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7aa091e4b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f153ef89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08476fca7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9421cb95d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701979d1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31a9f865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ea61c64454a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BEWE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22 228 313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22 265 221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WELDE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Helleberget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bjorn@welde.net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990 313 385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