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ad14839bdf247b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152c18539c748fb"/>
  </p:sldMasterIdLst>
  <p:sldIdLst>
    <p:sldId xmlns:r="http://schemas.openxmlformats.org/officeDocument/2006/relationships" id="256" r:id="R0cd23c41c34d4c6e"/>
    <p:sldId xmlns:r="http://schemas.openxmlformats.org/officeDocument/2006/relationships" id="257" r:id="Rfa653a8fe60c4b76"/>
    <p:sldId xmlns:r="http://schemas.openxmlformats.org/officeDocument/2006/relationships" id="258" r:id="R9f6b7bfd73154144"/>
    <p:sldId xmlns:r="http://schemas.openxmlformats.org/officeDocument/2006/relationships" id="259" r:id="R13b00d93676c482a"/>
    <p:sldId xmlns:r="http://schemas.openxmlformats.org/officeDocument/2006/relationships" id="260" r:id="Rb913730ad51a4294"/>
    <p:sldId xmlns:r="http://schemas.openxmlformats.org/officeDocument/2006/relationships" id="261" r:id="R83403b20521c447c"/>
    <p:sldId xmlns:r="http://schemas.openxmlformats.org/officeDocument/2006/relationships" id="262" r:id="Rd2a109d56f2047c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52c18539c748fb" /><Relationship Type="http://schemas.openxmlformats.org/officeDocument/2006/relationships/slide" Target="/ppt/slides/slide1.xml" Id="R0cd23c41c34d4c6e" /><Relationship Type="http://schemas.openxmlformats.org/officeDocument/2006/relationships/slide" Target="/ppt/slides/slide2.xml" Id="Rfa653a8fe60c4b76" /><Relationship Type="http://schemas.openxmlformats.org/officeDocument/2006/relationships/slide" Target="/ppt/slides/slide3.xml" Id="R9f6b7bfd73154144" /><Relationship Type="http://schemas.openxmlformats.org/officeDocument/2006/relationships/slide" Target="/ppt/slides/slide4.xml" Id="R13b00d93676c482a" /><Relationship Type="http://schemas.openxmlformats.org/officeDocument/2006/relationships/slide" Target="/ppt/slides/slide5.xml" Id="Rb913730ad51a4294" /><Relationship Type="http://schemas.openxmlformats.org/officeDocument/2006/relationships/slide" Target="/ppt/slides/slide6.xml" Id="R83403b20521c447c" /><Relationship Type="http://schemas.openxmlformats.org/officeDocument/2006/relationships/slide" Target="/ppt/slides/slide7.xml" Id="Rd2a109d56f2047c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4e1d40916940a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41c9507ae74564" /><Relationship Type="http://schemas.openxmlformats.org/officeDocument/2006/relationships/theme" Target="/ppt/slideMasters/theme/theme1.xml" Id="R4648d004b5424d1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f41c9507ae7456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88415085db4e0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7ad3a45dbf470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6c687a310a4e7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876bde9cf74fb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1176ead269458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e6ad1a110f416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bef642391f414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K2 EQUITY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K2 EQUITY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K2 EQUITY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K2 EQUITY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K2 EQUITY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K2 EQUITY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1 989 810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−3 249 089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69 969 231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220 492 252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226 422 477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K2 EQUITY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 KRISTIAN SUNDE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K2 EQUITY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Rådhusgata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47 12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990 317 348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K2 EQUITY AS</a:t>
            </a:r>
          </a:p>
        </p:txBody>
      </p:sp>
    </p:spTree>
  </p:cSld>
  <p:clrMapOvr>
    <a:masterClrMapping xmlns:a="http://schemas.openxmlformats.org/drawingml/2006/main"/>
  </p:clrMapOvr>
</p:sld>
</file>